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1" r:id="rId6"/>
    <p:sldId id="263" r:id="rId7"/>
    <p:sldId id="267" r:id="rId8"/>
    <p:sldId id="266" r:id="rId9"/>
    <p:sldId id="262" r:id="rId10"/>
    <p:sldId id="268" r:id="rId11"/>
    <p:sldId id="269" r:id="rId12"/>
    <p:sldId id="270" r:id="rId13"/>
    <p:sldId id="271" r:id="rId14"/>
    <p:sldId id="272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304" r:id="rId39"/>
    <p:sldId id="305" r:id="rId40"/>
    <p:sldId id="306" r:id="rId41"/>
    <p:sldId id="307" r:id="rId42"/>
    <p:sldId id="312" r:id="rId43"/>
    <p:sldId id="313" r:id="rId44"/>
    <p:sldId id="325" r:id="rId45"/>
    <p:sldId id="326" r:id="rId46"/>
    <p:sldId id="327" r:id="rId47"/>
    <p:sldId id="328" r:id="rId48"/>
    <p:sldId id="329" r:id="rId49"/>
    <p:sldId id="330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31" r:id="rId62"/>
    <p:sldId id="332" r:id="rId63"/>
    <p:sldId id="274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6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57A95E-6CD4-4A77-A9CC-D8FA8D223F54}" v="84" dt="2019-12-03T11:50:11.311"/>
    <p1510:client id="{84E6D913-E40B-4A5E-9211-54EB42557DAA}" v="69" dt="2019-12-02T11:24:16.405"/>
    <p1510:client id="{F5AFB842-1282-4BC0-AECE-E599D2825324}" v="934" dt="2019-12-02T10:21:56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7" autoAdjust="0"/>
    <p:restoredTop sz="94660"/>
  </p:normalViewPr>
  <p:slideViewPr>
    <p:cSldViewPr>
      <p:cViewPr>
        <p:scale>
          <a:sx n="96" d="100"/>
          <a:sy n="96" d="100"/>
        </p:scale>
        <p:origin x="-28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wanth kannan" userId="eea8c389372bb698" providerId="Windows Live" clId="Web-{84E6D913-E40B-4A5E-9211-54EB42557DAA}"/>
    <pc:docChg chg="delSld modSld sldOrd">
      <pc:chgData name="ashwanth kannan" userId="eea8c389372bb698" providerId="Windows Live" clId="Web-{84E6D913-E40B-4A5E-9211-54EB42557DAA}" dt="2019-12-02T11:24:16.405" v="66" actId="1076"/>
      <pc:docMkLst>
        <pc:docMk/>
      </pc:docMkLst>
      <pc:sldChg chg="delSp modSp addAnim delAnim modAnim">
        <pc:chgData name="ashwanth kannan" userId="eea8c389372bb698" providerId="Windows Live" clId="Web-{84E6D913-E40B-4A5E-9211-54EB42557DAA}" dt="2019-12-02T11:24:09.671" v="65" actId="14100"/>
        <pc:sldMkLst>
          <pc:docMk/>
          <pc:sldMk cId="0" sldId="274"/>
        </pc:sldMkLst>
        <pc:spChg chg="del mod">
          <ac:chgData name="ashwanth kannan" userId="eea8c389372bb698" providerId="Windows Live" clId="Web-{84E6D913-E40B-4A5E-9211-54EB42557DAA}" dt="2019-12-02T11:23:26.201" v="63"/>
          <ac:spMkLst>
            <pc:docMk/>
            <pc:sldMk cId="0" sldId="274"/>
            <ac:spMk id="8" creationId="{4DCEAB81-C183-4DBE-993A-F338E8F8AED5}"/>
          </ac:spMkLst>
        </pc:spChg>
        <pc:picChg chg="mod">
          <ac:chgData name="ashwanth kannan" userId="eea8c389372bb698" providerId="Windows Live" clId="Web-{84E6D913-E40B-4A5E-9211-54EB42557DAA}" dt="2019-12-02T11:24:09.671" v="65" actId="14100"/>
          <ac:picMkLst>
            <pc:docMk/>
            <pc:sldMk cId="0" sldId="274"/>
            <ac:picMk id="4" creationId="{0B7A3918-F4B1-4CDD-8E71-3E4B7C7B22C9}"/>
          </ac:picMkLst>
        </pc:picChg>
      </pc:sldChg>
      <pc:sldChg chg="del">
        <pc:chgData name="ashwanth kannan" userId="eea8c389372bb698" providerId="Windows Live" clId="Web-{84E6D913-E40B-4A5E-9211-54EB42557DAA}" dt="2019-12-02T11:14:01.728" v="11"/>
        <pc:sldMkLst>
          <pc:docMk/>
          <pc:sldMk cId="0" sldId="298"/>
        </pc:sldMkLst>
      </pc:sldChg>
      <pc:sldChg chg="del">
        <pc:chgData name="ashwanth kannan" userId="eea8c389372bb698" providerId="Windows Live" clId="Web-{84E6D913-E40B-4A5E-9211-54EB42557DAA}" dt="2019-12-02T11:14:03.822" v="12"/>
        <pc:sldMkLst>
          <pc:docMk/>
          <pc:sldMk cId="0" sldId="299"/>
        </pc:sldMkLst>
      </pc:sldChg>
      <pc:sldChg chg="del">
        <pc:chgData name="ashwanth kannan" userId="eea8c389372bb698" providerId="Windows Live" clId="Web-{84E6D913-E40B-4A5E-9211-54EB42557DAA}" dt="2019-12-02T11:13:29.088" v="5"/>
        <pc:sldMkLst>
          <pc:docMk/>
          <pc:sldMk cId="0" sldId="300"/>
        </pc:sldMkLst>
      </pc:sldChg>
      <pc:sldChg chg="del">
        <pc:chgData name="ashwanth kannan" userId="eea8c389372bb698" providerId="Windows Live" clId="Web-{84E6D913-E40B-4A5E-9211-54EB42557DAA}" dt="2019-12-02T11:13:30.681" v="6"/>
        <pc:sldMkLst>
          <pc:docMk/>
          <pc:sldMk cId="0" sldId="301"/>
        </pc:sldMkLst>
      </pc:sldChg>
      <pc:sldChg chg="delSp del delAnim">
        <pc:chgData name="ashwanth kannan" userId="eea8c389372bb698" providerId="Windows Live" clId="Web-{84E6D913-E40B-4A5E-9211-54EB42557DAA}" dt="2019-12-02T11:13:22.744" v="4"/>
        <pc:sldMkLst>
          <pc:docMk/>
          <pc:sldMk cId="0" sldId="302"/>
        </pc:sldMkLst>
        <pc:picChg chg="del">
          <ac:chgData name="ashwanth kannan" userId="eea8c389372bb698" providerId="Windows Live" clId="Web-{84E6D913-E40B-4A5E-9211-54EB42557DAA}" dt="2019-12-02T11:13:12.681" v="2"/>
          <ac:picMkLst>
            <pc:docMk/>
            <pc:sldMk cId="0" sldId="302"/>
            <ac:picMk id="5122" creationId="{00000000-0000-0000-0000-000000000000}"/>
          </ac:picMkLst>
        </pc:picChg>
      </pc:sldChg>
      <pc:sldChg chg="del">
        <pc:chgData name="ashwanth kannan" userId="eea8c389372bb698" providerId="Windows Live" clId="Web-{84E6D913-E40B-4A5E-9211-54EB42557DAA}" dt="2019-12-02T11:13:19.322" v="3"/>
        <pc:sldMkLst>
          <pc:docMk/>
          <pc:sldMk cId="0" sldId="303"/>
        </pc:sldMkLst>
      </pc:sldChg>
      <pc:sldChg chg="del">
        <pc:chgData name="ashwanth kannan" userId="eea8c389372bb698" providerId="Windows Live" clId="Web-{84E6D913-E40B-4A5E-9211-54EB42557DAA}" dt="2019-12-02T11:13:46.369" v="7"/>
        <pc:sldMkLst>
          <pc:docMk/>
          <pc:sldMk cId="0" sldId="308"/>
        </pc:sldMkLst>
      </pc:sldChg>
      <pc:sldChg chg="del">
        <pc:chgData name="ashwanth kannan" userId="eea8c389372bb698" providerId="Windows Live" clId="Web-{84E6D913-E40B-4A5E-9211-54EB42557DAA}" dt="2019-12-02T11:13:47.447" v="8"/>
        <pc:sldMkLst>
          <pc:docMk/>
          <pc:sldMk cId="0" sldId="309"/>
        </pc:sldMkLst>
      </pc:sldChg>
      <pc:sldChg chg="del">
        <pc:chgData name="ashwanth kannan" userId="eea8c389372bb698" providerId="Windows Live" clId="Web-{84E6D913-E40B-4A5E-9211-54EB42557DAA}" dt="2019-12-02T11:13:48.353" v="9"/>
        <pc:sldMkLst>
          <pc:docMk/>
          <pc:sldMk cId="0" sldId="310"/>
        </pc:sldMkLst>
      </pc:sldChg>
      <pc:sldChg chg="del">
        <pc:chgData name="ashwanth kannan" userId="eea8c389372bb698" providerId="Windows Live" clId="Web-{84E6D913-E40B-4A5E-9211-54EB42557DAA}" dt="2019-12-02T11:13:49.260" v="10"/>
        <pc:sldMkLst>
          <pc:docMk/>
          <pc:sldMk cId="0" sldId="311"/>
        </pc:sldMkLst>
      </pc:sldChg>
      <pc:sldChg chg="ord">
        <pc:chgData name="ashwanth kannan" userId="eea8c389372bb698" providerId="Windows Live" clId="Web-{84E6D913-E40B-4A5E-9211-54EB42557DAA}" dt="2019-12-02T11:07:45.929" v="1"/>
        <pc:sldMkLst>
          <pc:docMk/>
          <pc:sldMk cId="0" sldId="320"/>
        </pc:sldMkLst>
      </pc:sldChg>
      <pc:sldChg chg="modSp modAnim">
        <pc:chgData name="ashwanth kannan" userId="eea8c389372bb698" providerId="Windows Live" clId="Web-{84E6D913-E40B-4A5E-9211-54EB42557DAA}" dt="2019-12-02T11:17:16.683" v="16" actId="14100"/>
        <pc:sldMkLst>
          <pc:docMk/>
          <pc:sldMk cId="2695844716" sldId="331"/>
        </pc:sldMkLst>
        <pc:picChg chg="mod">
          <ac:chgData name="ashwanth kannan" userId="eea8c389372bb698" providerId="Windows Live" clId="Web-{84E6D913-E40B-4A5E-9211-54EB42557DAA}" dt="2019-12-02T11:17:16.683" v="16" actId="14100"/>
          <ac:picMkLst>
            <pc:docMk/>
            <pc:sldMk cId="2695844716" sldId="331"/>
            <ac:picMk id="4" creationId="{6B95C267-C5D4-437D-92DD-DF2CAE0079EB}"/>
          </ac:picMkLst>
        </pc:picChg>
      </pc:sldChg>
      <pc:sldChg chg="modSp modAnim">
        <pc:chgData name="ashwanth kannan" userId="eea8c389372bb698" providerId="Windows Live" clId="Web-{84E6D913-E40B-4A5E-9211-54EB42557DAA}" dt="2019-12-02T11:24:16.405" v="66" actId="1076"/>
        <pc:sldMkLst>
          <pc:docMk/>
          <pc:sldMk cId="61048947" sldId="332"/>
        </pc:sldMkLst>
        <pc:spChg chg="mod">
          <ac:chgData name="ashwanth kannan" userId="eea8c389372bb698" providerId="Windows Live" clId="Web-{84E6D913-E40B-4A5E-9211-54EB42557DAA}" dt="2019-12-02T11:24:16.405" v="66" actId="1076"/>
          <ac:spMkLst>
            <pc:docMk/>
            <pc:sldMk cId="61048947" sldId="332"/>
            <ac:spMk id="3" creationId="{7612F7AC-FF26-4C1B-9E6F-688DFA6983BD}"/>
          </ac:spMkLst>
        </pc:spChg>
      </pc:sldChg>
    </pc:docChg>
  </pc:docChgLst>
  <pc:docChgLst>
    <pc:chgData name="ashwanth kannan" userId="eea8c389372bb698" providerId="Windows Live" clId="Web-{F5AFB842-1282-4BC0-AECE-E599D2825324}"/>
    <pc:docChg chg="addSld delSld modSld sldOrd">
      <pc:chgData name="ashwanth kannan" userId="eea8c389372bb698" providerId="Windows Live" clId="Web-{F5AFB842-1282-4BC0-AECE-E599D2825324}" dt="2019-12-02T10:21:56.089" v="919"/>
      <pc:docMkLst>
        <pc:docMk/>
      </pc:docMkLst>
      <pc:sldChg chg="addSp delSp modSp addAnim delAnim modAnim">
        <pc:chgData name="ashwanth kannan" userId="eea8c389372bb698" providerId="Windows Live" clId="Web-{F5AFB842-1282-4BC0-AECE-E599D2825324}" dt="2019-12-02T10:21:05.995" v="913"/>
        <pc:sldMkLst>
          <pc:docMk/>
          <pc:sldMk cId="0" sldId="260"/>
        </pc:sldMkLst>
        <pc:spChg chg="del mod">
          <ac:chgData name="ashwanth kannan" userId="eea8c389372bb698" providerId="Windows Live" clId="Web-{F5AFB842-1282-4BC0-AECE-E599D2825324}" dt="2019-12-02T10:21:05.995" v="913"/>
          <ac:spMkLst>
            <pc:docMk/>
            <pc:sldMk cId="0" sldId="260"/>
            <ac:spMk id="3" creationId="{00000000-0000-0000-0000-000000000000}"/>
          </ac:spMkLst>
        </pc:spChg>
        <pc:spChg chg="add mod">
          <ac:chgData name="ashwanth kannan" userId="eea8c389372bb698" providerId="Windows Live" clId="Web-{F5AFB842-1282-4BC0-AECE-E599D2825324}" dt="2019-12-02T09:44:07.887" v="622" actId="14100"/>
          <ac:spMkLst>
            <pc:docMk/>
            <pc:sldMk cId="0" sldId="260"/>
            <ac:spMk id="4" creationId="{DD16C203-D48E-4C50-963F-5ED6C98E8B6C}"/>
          </ac:spMkLst>
        </pc:spChg>
        <pc:spChg chg="add mod">
          <ac:chgData name="ashwanth kannan" userId="eea8c389372bb698" providerId="Windows Live" clId="Web-{F5AFB842-1282-4BC0-AECE-E599D2825324}" dt="2019-12-02T10:21:05.995" v="913"/>
          <ac:spMkLst>
            <pc:docMk/>
            <pc:sldMk cId="0" sldId="260"/>
            <ac:spMk id="6" creationId="{1008898B-1E94-4534-8A90-F1FCC5250C57}"/>
          </ac:spMkLst>
        </pc:spChg>
      </pc:sldChg>
      <pc:sldChg chg="addSp delSp modSp delAnim modAnim">
        <pc:chgData name="ashwanth kannan" userId="eea8c389372bb698" providerId="Windows Live" clId="Web-{F5AFB842-1282-4BC0-AECE-E599D2825324}" dt="2019-12-02T10:21:13.276" v="914"/>
        <pc:sldMkLst>
          <pc:docMk/>
          <pc:sldMk cId="0" sldId="261"/>
        </pc:sldMkLst>
        <pc:spChg chg="mod">
          <ac:chgData name="ashwanth kannan" userId="eea8c389372bb698" providerId="Windows Live" clId="Web-{F5AFB842-1282-4BC0-AECE-E599D2825324}" dt="2019-12-02T09:49:34.639" v="654" actId="20577"/>
          <ac:spMkLst>
            <pc:docMk/>
            <pc:sldMk cId="0" sldId="261"/>
            <ac:spMk id="2" creationId="{00000000-0000-0000-0000-000000000000}"/>
          </ac:spMkLst>
        </pc:spChg>
        <pc:spChg chg="del mod">
          <ac:chgData name="ashwanth kannan" userId="eea8c389372bb698" providerId="Windows Live" clId="Web-{F5AFB842-1282-4BC0-AECE-E599D2825324}" dt="2019-12-02T09:48:56.952" v="644"/>
          <ac:spMkLst>
            <pc:docMk/>
            <pc:sldMk cId="0" sldId="261"/>
            <ac:spMk id="3" creationId="{00000000-0000-0000-0000-000000000000}"/>
          </ac:spMkLst>
        </pc:spChg>
        <pc:picChg chg="add mod ord">
          <ac:chgData name="ashwanth kannan" userId="eea8c389372bb698" providerId="Windows Live" clId="Web-{F5AFB842-1282-4BC0-AECE-E599D2825324}" dt="2019-12-02T09:49:22.951" v="651" actId="14100"/>
          <ac:picMkLst>
            <pc:docMk/>
            <pc:sldMk cId="0" sldId="261"/>
            <ac:picMk id="4" creationId="{6F1C413D-4F52-41C1-8285-6AFC991DC6CF}"/>
          </ac:picMkLst>
        </pc:picChg>
      </pc:sldChg>
      <pc:sldChg chg="addSp delSp modSp addAnim delAnim modAnim">
        <pc:chgData name="ashwanth kannan" userId="eea8c389372bb698" providerId="Windows Live" clId="Web-{F5AFB842-1282-4BC0-AECE-E599D2825324}" dt="2019-12-02T10:21:56.089" v="919"/>
        <pc:sldMkLst>
          <pc:docMk/>
          <pc:sldMk cId="0" sldId="272"/>
        </pc:sldMkLst>
        <pc:spChg chg="mod">
          <ac:chgData name="ashwanth kannan" userId="eea8c389372bb698" providerId="Windows Live" clId="Web-{F5AFB842-1282-4BC0-AECE-E599D2825324}" dt="2019-12-02T10:03:24.863" v="807" actId="20577"/>
          <ac:spMkLst>
            <pc:docMk/>
            <pc:sldMk cId="0" sldId="272"/>
            <ac:spMk id="3" creationId="{00000000-0000-0000-0000-000000000000}"/>
          </ac:spMkLst>
        </pc:spChg>
        <pc:picChg chg="add mod">
          <ac:chgData name="ashwanth kannan" userId="eea8c389372bb698" providerId="Windows Live" clId="Web-{F5AFB842-1282-4BC0-AECE-E599D2825324}" dt="2019-12-02T10:04:51.051" v="813" actId="1076"/>
          <ac:picMkLst>
            <pc:docMk/>
            <pc:sldMk cId="0" sldId="272"/>
            <ac:picMk id="4" creationId="{B1640689-DBA1-4F36-B017-AE462C981985}"/>
          </ac:picMkLst>
        </pc:picChg>
        <pc:picChg chg="del">
          <ac:chgData name="ashwanth kannan" userId="eea8c389372bb698" providerId="Windows Live" clId="Web-{F5AFB842-1282-4BC0-AECE-E599D2825324}" dt="2019-12-02T10:00:05.159" v="660"/>
          <ac:picMkLst>
            <pc:docMk/>
            <pc:sldMk cId="0" sldId="272"/>
            <ac:picMk id="7" creationId="{00000000-0000-0000-0000-000000000000}"/>
          </ac:picMkLst>
        </pc:picChg>
      </pc:sldChg>
      <pc:sldChg chg="del">
        <pc:chgData name="ashwanth kannan" userId="eea8c389372bb698" providerId="Windows Live" clId="Web-{F5AFB842-1282-4BC0-AECE-E599D2825324}" dt="2019-12-02T10:21:30.698" v="915"/>
        <pc:sldMkLst>
          <pc:docMk/>
          <pc:sldMk cId="0" sldId="273"/>
        </pc:sldMkLst>
      </pc:sldChg>
      <pc:sldChg chg="addSp delSp modSp addAnim delAnim modAnim">
        <pc:chgData name="ashwanth kannan" userId="eea8c389372bb698" providerId="Windows Live" clId="Web-{F5AFB842-1282-4BC0-AECE-E599D2825324}" dt="2019-12-02T10:19:59.213" v="908"/>
        <pc:sldMkLst>
          <pc:docMk/>
          <pc:sldMk cId="0" sldId="274"/>
        </pc:sldMkLst>
        <pc:spChg chg="del mod">
          <ac:chgData name="ashwanth kannan" userId="eea8c389372bb698" providerId="Windows Live" clId="Web-{F5AFB842-1282-4BC0-AECE-E599D2825324}" dt="2019-12-02T10:19:32.776" v="904"/>
          <ac:spMkLst>
            <pc:docMk/>
            <pc:sldMk cId="0" sldId="274"/>
            <ac:spMk id="2" creationId="{00000000-0000-0000-0000-000000000000}"/>
          </ac:spMkLst>
        </pc:spChg>
        <pc:spChg chg="del mod">
          <ac:chgData name="ashwanth kannan" userId="eea8c389372bb698" providerId="Windows Live" clId="Web-{F5AFB842-1282-4BC0-AECE-E599D2825324}" dt="2019-12-02T10:19:59.213" v="908"/>
          <ac:spMkLst>
            <pc:docMk/>
            <pc:sldMk cId="0" sldId="274"/>
            <ac:spMk id="3" creationId="{00000000-0000-0000-0000-000000000000}"/>
          </ac:spMkLst>
        </pc:spChg>
        <pc:spChg chg="add mod">
          <ac:chgData name="ashwanth kannan" userId="eea8c389372bb698" providerId="Windows Live" clId="Web-{F5AFB842-1282-4BC0-AECE-E599D2825324}" dt="2019-12-02T10:15:35.087" v="875" actId="20577"/>
          <ac:spMkLst>
            <pc:docMk/>
            <pc:sldMk cId="0" sldId="274"/>
            <ac:spMk id="6" creationId="{50FBC764-3283-43B2-A999-4641F8427684}"/>
          </ac:spMkLst>
        </pc:spChg>
        <pc:spChg chg="add mod">
          <ac:chgData name="ashwanth kannan" userId="eea8c389372bb698" providerId="Windows Live" clId="Web-{F5AFB842-1282-4BC0-AECE-E599D2825324}" dt="2019-12-02T10:19:32.776" v="904"/>
          <ac:spMkLst>
            <pc:docMk/>
            <pc:sldMk cId="0" sldId="274"/>
            <ac:spMk id="8" creationId="{4DCEAB81-C183-4DBE-993A-F338E8F8AED5}"/>
          </ac:spMkLst>
        </pc:spChg>
        <pc:spChg chg="add mod">
          <ac:chgData name="ashwanth kannan" userId="eea8c389372bb698" providerId="Windows Live" clId="Web-{F5AFB842-1282-4BC0-AECE-E599D2825324}" dt="2019-12-02T10:19:59.213" v="908"/>
          <ac:spMkLst>
            <pc:docMk/>
            <pc:sldMk cId="0" sldId="274"/>
            <ac:spMk id="10" creationId="{8BEBD61B-C621-4DA7-AA8F-5D824C43E4B3}"/>
          </ac:spMkLst>
        </pc:spChg>
        <pc:picChg chg="add mod">
          <ac:chgData name="ashwanth kannan" userId="eea8c389372bb698" providerId="Windows Live" clId="Web-{F5AFB842-1282-4BC0-AECE-E599D2825324}" dt="2019-12-02T10:19:22.869" v="901" actId="1076"/>
          <ac:picMkLst>
            <pc:docMk/>
            <pc:sldMk cId="0" sldId="274"/>
            <ac:picMk id="4" creationId="{0B7A3918-F4B1-4CDD-8E71-3E4B7C7B22C9}"/>
          </ac:picMkLst>
        </pc:picChg>
      </pc:sldChg>
      <pc:sldChg chg="addSp modSp new ord addAnim modAnim">
        <pc:chgData name="ashwanth kannan" userId="eea8c389372bb698" providerId="Windows Live" clId="Web-{F5AFB842-1282-4BC0-AECE-E599D2825324}" dt="2019-12-02T10:18:33.244" v="896"/>
        <pc:sldMkLst>
          <pc:docMk/>
          <pc:sldMk cId="2695844716" sldId="331"/>
        </pc:sldMkLst>
        <pc:spChg chg="mod">
          <ac:chgData name="ashwanth kannan" userId="eea8c389372bb698" providerId="Windows Live" clId="Web-{F5AFB842-1282-4BC0-AECE-E599D2825324}" dt="2019-12-02T10:17:42.322" v="893" actId="20577"/>
          <ac:spMkLst>
            <pc:docMk/>
            <pc:sldMk cId="2695844716" sldId="331"/>
            <ac:spMk id="2" creationId="{563CC913-A3E2-4CE4-8C55-22CC4F585BD8}"/>
          </ac:spMkLst>
        </pc:spChg>
        <pc:spChg chg="mod">
          <ac:chgData name="ashwanth kannan" userId="eea8c389372bb698" providerId="Windows Live" clId="Web-{F5AFB842-1282-4BC0-AECE-E599D2825324}" dt="2019-12-02T09:26:05.661" v="287" actId="20577"/>
          <ac:spMkLst>
            <pc:docMk/>
            <pc:sldMk cId="2695844716" sldId="331"/>
            <ac:spMk id="3" creationId="{8E0E3C4A-E9B4-4CD0-A6AD-D3F803E20EAC}"/>
          </ac:spMkLst>
        </pc:spChg>
        <pc:picChg chg="add mod">
          <ac:chgData name="ashwanth kannan" userId="eea8c389372bb698" providerId="Windows Live" clId="Web-{F5AFB842-1282-4BC0-AECE-E599D2825324}" dt="2019-12-02T10:17:11.900" v="884" actId="14100"/>
          <ac:picMkLst>
            <pc:docMk/>
            <pc:sldMk cId="2695844716" sldId="331"/>
            <ac:picMk id="4" creationId="{6B95C267-C5D4-437D-92DD-DF2CAE0079EB}"/>
          </ac:picMkLst>
        </pc:picChg>
      </pc:sldChg>
      <pc:sldChg chg="modSp new addAnim modAnim">
        <pc:chgData name="ashwanth kannan" userId="eea8c389372bb698" providerId="Windows Live" clId="Web-{F5AFB842-1282-4BC0-AECE-E599D2825324}" dt="2019-12-02T10:20:31.995" v="909"/>
        <pc:sldMkLst>
          <pc:docMk/>
          <pc:sldMk cId="61048947" sldId="332"/>
        </pc:sldMkLst>
        <pc:spChg chg="mod">
          <ac:chgData name="ashwanth kannan" userId="eea8c389372bb698" providerId="Windows Live" clId="Web-{F5AFB842-1282-4BC0-AECE-E599D2825324}" dt="2019-12-02T09:34:43.305" v="406" actId="20577"/>
          <ac:spMkLst>
            <pc:docMk/>
            <pc:sldMk cId="61048947" sldId="332"/>
            <ac:spMk id="2" creationId="{77FBDE1E-63A2-4468-8CC2-F014C227CEE7}"/>
          </ac:spMkLst>
        </pc:spChg>
        <pc:spChg chg="mod">
          <ac:chgData name="ashwanth kannan" userId="eea8c389372bb698" providerId="Windows Live" clId="Web-{F5AFB842-1282-4BC0-AECE-E599D2825324}" dt="2019-12-02T09:36:16.727" v="448" actId="20577"/>
          <ac:spMkLst>
            <pc:docMk/>
            <pc:sldMk cId="61048947" sldId="332"/>
            <ac:spMk id="3" creationId="{7612F7AC-FF26-4C1B-9E6F-688DFA6983BD}"/>
          </ac:spMkLst>
        </pc:spChg>
      </pc:sldChg>
    </pc:docChg>
  </pc:docChgLst>
  <pc:docChgLst>
    <pc:chgData name="ashwanth kannan" userId="eea8c389372bb698" providerId="Windows Live" clId="Web-{7F57A95E-6CD4-4A77-A9CC-D8FA8D223F54}"/>
    <pc:docChg chg="modSld">
      <pc:chgData name="ashwanth kannan" userId="eea8c389372bb698" providerId="Windows Live" clId="Web-{7F57A95E-6CD4-4A77-A9CC-D8FA8D223F54}" dt="2019-12-03T11:50:11.311" v="81" actId="20577"/>
      <pc:docMkLst>
        <pc:docMk/>
      </pc:docMkLst>
      <pc:sldChg chg="modSp">
        <pc:chgData name="ashwanth kannan" userId="eea8c389372bb698" providerId="Windows Live" clId="Web-{7F57A95E-6CD4-4A77-A9CC-D8FA8D223F54}" dt="2019-12-03T11:50:10.123" v="79" actId="20577"/>
        <pc:sldMkLst>
          <pc:docMk/>
          <pc:sldMk cId="0" sldId="274"/>
        </pc:sldMkLst>
        <pc:spChg chg="mod">
          <ac:chgData name="ashwanth kannan" userId="eea8c389372bb698" providerId="Windows Live" clId="Web-{7F57A95E-6CD4-4A77-A9CC-D8FA8D223F54}" dt="2019-12-03T11:50:10.123" v="79" actId="20577"/>
          <ac:spMkLst>
            <pc:docMk/>
            <pc:sldMk cId="0" sldId="274"/>
            <ac:spMk id="6" creationId="{50FBC764-3283-43B2-A999-4641F842768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AC8BB4D-23FB-4401-B131-A5B676736277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B3CBC8B-6D7A-4C62-A12D-0487C022A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BB4D-23FB-4401-B131-A5B676736277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BC8B-6D7A-4C62-A12D-0487C022A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BB4D-23FB-4401-B131-A5B676736277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BC8B-6D7A-4C62-A12D-0487C022A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C8BB4D-23FB-4401-B131-A5B676736277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3CBC8B-6D7A-4C62-A12D-0487C022A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AC8BB4D-23FB-4401-B131-A5B676736277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B3CBC8B-6D7A-4C62-A12D-0487C022A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BB4D-23FB-4401-B131-A5B676736277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BC8B-6D7A-4C62-A12D-0487C022A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BB4D-23FB-4401-B131-A5B676736277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BC8B-6D7A-4C62-A12D-0487C022A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C8BB4D-23FB-4401-B131-A5B676736277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3CBC8B-6D7A-4C62-A12D-0487C022A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BB4D-23FB-4401-B131-A5B676736277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BC8B-6D7A-4C62-A12D-0487C022A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C8BB4D-23FB-4401-B131-A5B676736277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3CBC8B-6D7A-4C62-A12D-0487C022A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C8BB4D-23FB-4401-B131-A5B676736277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3CBC8B-6D7A-4C62-A12D-0487C022A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C8BB4D-23FB-4401-B131-A5B676736277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3CBC8B-6D7A-4C62-A12D-0487C022A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209800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en-US" sz="9600" b="1" u="sng" dirty="0"/>
              <a:t>MATH  QUIZ</a:t>
            </a:r>
          </a:p>
        </p:txBody>
      </p:sp>
    </p:spTree>
  </p:cSld>
  <p:clrMapOvr>
    <a:masterClrMapping/>
  </p:clrMapOvr>
  <p:transition>
    <p:comb dir="vert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ANSWER : The athlete can never reach 1 foot </a:t>
            </a:r>
          </a:p>
        </p:txBody>
      </p:sp>
      <p:pic>
        <p:nvPicPr>
          <p:cNvPr id="5" name="Content Placeholder 4" descr="Zenos-paradox-dichotomy-animation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5558" y="2133600"/>
            <a:ext cx="8689842" cy="417112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Can you fill the blank space:</a:t>
            </a:r>
          </a:p>
          <a:p>
            <a:pPr algn="ctr">
              <a:buNone/>
            </a:pPr>
            <a:r>
              <a:rPr lang="en-US" b="1" dirty="0"/>
              <a:t>19=8        6=3 </a:t>
            </a:r>
          </a:p>
          <a:p>
            <a:pPr algn="ctr">
              <a:buNone/>
            </a:pPr>
            <a:r>
              <a:rPr lang="en-US" b="1" dirty="0"/>
              <a:t>70=7       8=5 </a:t>
            </a:r>
          </a:p>
          <a:p>
            <a:pPr algn="ctr">
              <a:buNone/>
            </a:pPr>
            <a:r>
              <a:rPr lang="en-US" b="1" dirty="0"/>
              <a:t> 60=5      15=7</a:t>
            </a:r>
          </a:p>
          <a:p>
            <a:pPr algn="ctr">
              <a:buNone/>
            </a:pPr>
            <a:r>
              <a:rPr lang="en-US" b="1" dirty="0"/>
              <a:t> 16=?       17=?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2672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ANS:</a:t>
            </a:r>
          </a:p>
          <a:p>
            <a:r>
              <a:rPr lang="en-US" sz="2800" b="1" dirty="0"/>
              <a:t>	</a:t>
            </a:r>
            <a:r>
              <a:rPr lang="en-US" sz="2800" b="1" dirty="0">
                <a:solidFill>
                  <a:srgbClr val="002060"/>
                </a:solidFill>
              </a:rPr>
              <a:t>16 = 7 </a:t>
            </a:r>
            <a:r>
              <a:rPr lang="en-US" sz="2800" b="1" dirty="0"/>
              <a:t>and </a:t>
            </a:r>
            <a:r>
              <a:rPr lang="en-US" sz="2800" b="1" dirty="0">
                <a:solidFill>
                  <a:srgbClr val="002060"/>
                </a:solidFill>
              </a:rPr>
              <a:t>17 = 9 </a:t>
            </a:r>
            <a:r>
              <a:rPr lang="en-US" sz="2800" b="1" dirty="0"/>
              <a:t>because the number of letters in the spelling sixteen is 7 and those of seventeen is 9.</a:t>
            </a: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86200"/>
            <a:ext cx="8610600" cy="297179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You have 10 black socks and 10 white socks mixed up in a drawer. You’re up very early and it’s too dark to tell them apart. What’s the smallest number of socks you need to take out (blindly) to be sure of having a matching pair?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4572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ANS :   3 socks </a:t>
            </a: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962400"/>
            <a:ext cx="3114675" cy="26670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When my father was 31 I was 8. Now he is twice as old as me. How old am I?</a:t>
            </a: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743200"/>
            <a:ext cx="5943600" cy="37727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43434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 am 23         years </a:t>
            </a:r>
            <a:r>
              <a:rPr lang="en-US" dirty="0"/>
              <a:t>now 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467600" cy="503238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 Question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533400"/>
            <a:ext cx="8839200" cy="5943600"/>
          </a:xfrm>
        </p:spPr>
        <p:txBody>
          <a:bodyPr vert="horz" anchor="t">
            <a:normAutofit/>
          </a:bodyPr>
          <a:lstStyle/>
          <a:p>
            <a:r>
              <a:rPr lang="en-US" b="1" dirty="0"/>
              <a:t>FIND THE NEXT NUMBER IN THE SEQUENCE  : -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                  </a:t>
            </a:r>
            <a:r>
              <a:rPr lang="en-US" sz="4800" b="1" dirty="0"/>
              <a:t>1 , 2 , 17 , 82 , ____</a:t>
            </a:r>
          </a:p>
        </p:txBody>
      </p:sp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1640689-DBA1-4F36-B017-AE462C981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53" y="2577474"/>
            <a:ext cx="6415391" cy="374586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9600" dirty="0">
                <a:solidFill>
                  <a:srgbClr val="FF0000"/>
                </a:solidFill>
              </a:rPr>
              <a:t>  </a:t>
            </a:r>
            <a:r>
              <a:rPr lang="en-US" sz="9600" u="sng" dirty="0">
                <a:solidFill>
                  <a:srgbClr val="FF0000"/>
                </a:solidFill>
              </a:rPr>
              <a:t>ROUND-2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Question 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A frog fell into a hole that was 14½ feet deep. He could jump 3 feet, but he slid back a foot each time he jumped. How many jumps does it take him to get out of the hole?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BitterJointAss-sm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124200"/>
            <a:ext cx="4724400" cy="35052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ANSWER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7 jumps ,   Every 3 Feet Jump Accompanied By A 1 Foot Slide Equals 2 Feet High Jumps Each; At This Rate, So The 7th Jump, Starting At 12 Feet, Brings Him To 15 Feet, Which Takes Him Out Of The Hole.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QUESTION 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My twin lives at the reverse of my house number. The difference between our house numbers ends in two. What are the lowest possible numbers of our house?</a:t>
            </a:r>
          </a:p>
        </p:txBody>
      </p:sp>
      <p:pic>
        <p:nvPicPr>
          <p:cNvPr id="1026" name="Picture 2" descr="C:\Users\ashwanth.k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429000"/>
            <a:ext cx="4198937" cy="308807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ANSWER: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The lowest possible numbers for our house are </a:t>
            </a:r>
          </a:p>
          <a:p>
            <a:pPr>
              <a:buNone/>
            </a:pPr>
            <a:r>
              <a:rPr lang="en-US" b="1" dirty="0"/>
              <a:t>       19 and 91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                    </a:t>
            </a:r>
            <a:r>
              <a:rPr lang="en-US" b="1" dirty="0">
                <a:solidFill>
                  <a:srgbClr val="FF0000"/>
                </a:solidFill>
              </a:rPr>
              <a:t>91 – 19 = 72 , ends in 2 !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09800"/>
            <a:ext cx="7467600" cy="1143000"/>
          </a:xfrm>
        </p:spPr>
        <p:txBody>
          <a:bodyPr>
            <a:noAutofit/>
          </a:bodyPr>
          <a:lstStyle/>
          <a:p>
            <a:r>
              <a:rPr lang="en-US" sz="8000" b="1" u="sng" dirty="0">
                <a:solidFill>
                  <a:srgbClr val="FF0000"/>
                </a:solidFill>
              </a:rPr>
              <a:t>ROUND -1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ipe dir="r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QUESTION 13)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Santa was copying down his Mathematics Homework the other day, but because he was in a hurry he copied it down incorrectly. They had been learning about multiplication and had five of them to do at home . Santa, however, copied every number down backwards:</a:t>
            </a:r>
          </a:p>
          <a:p>
            <a:r>
              <a:rPr lang="en-US" b="1" dirty="0"/>
              <a:t>Instead of writing 14 x 82, Santa wrote 41 x 28</a:t>
            </a:r>
          </a:p>
          <a:p>
            <a:r>
              <a:rPr lang="en-US" b="1" dirty="0"/>
              <a:t>Instead of writing 13 x 62, Santa wrote 31 x 26</a:t>
            </a:r>
          </a:p>
          <a:p>
            <a:r>
              <a:rPr lang="en-US" b="1" dirty="0"/>
              <a:t>Fortunately for Santa all his answers were still correct!</a:t>
            </a:r>
          </a:p>
          <a:p>
            <a:r>
              <a:rPr lang="en-US" b="1" dirty="0"/>
              <a:t>What were the other three questions?</a:t>
            </a:r>
          </a:p>
          <a:p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Answer:    So the other three questions were </a:t>
            </a:r>
            <a:r>
              <a:rPr lang="en-US" b="1" dirty="0">
                <a:solidFill>
                  <a:srgbClr val="FF0000"/>
                </a:solidFill>
              </a:rPr>
              <a:t>12 x 42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12 x 84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0000"/>
                </a:solidFill>
              </a:rPr>
              <a:t>12 x 63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shwanth.k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7467600" cy="49693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Question 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  In the equation shown, P, Q, R, S, and T are 5 consecutive positive integers. What are they?</a:t>
            </a:r>
          </a:p>
          <a:p>
            <a:pPr>
              <a:buNone/>
            </a:pPr>
            <a:r>
              <a:rPr lang="en-US" dirty="0"/>
              <a:t>                 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          P</a:t>
            </a:r>
            <a:r>
              <a:rPr lang="en-US" baseline="30000" dirty="0"/>
              <a:t>2</a:t>
            </a:r>
            <a:r>
              <a:rPr lang="en-US" dirty="0"/>
              <a:t> + Q</a:t>
            </a:r>
            <a:r>
              <a:rPr lang="en-US" baseline="30000" dirty="0"/>
              <a:t>2  </a:t>
            </a:r>
            <a:r>
              <a:rPr lang="en-US" dirty="0"/>
              <a:t>+ R</a:t>
            </a:r>
            <a:r>
              <a:rPr lang="en-US" baseline="30000" dirty="0"/>
              <a:t>2</a:t>
            </a:r>
            <a:r>
              <a:rPr lang="en-US" dirty="0"/>
              <a:t> = S</a:t>
            </a:r>
            <a:r>
              <a:rPr lang="en-US" baseline="30000" dirty="0"/>
              <a:t>2</a:t>
            </a:r>
            <a:r>
              <a:rPr lang="en-US" dirty="0"/>
              <a:t> + T</a:t>
            </a:r>
            <a:r>
              <a:rPr lang="en-US" baseline="30000" dirty="0"/>
              <a:t>2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962400"/>
            <a:ext cx="6646371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Ans</a:t>
            </a:r>
            <a:r>
              <a:rPr lang="en-US" sz="2400" b="1" dirty="0"/>
              <a:t> :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Squares of 5 consecutive integers </a:t>
            </a:r>
          </a:p>
          <a:p>
            <a:pPr algn="ctr"/>
            <a:r>
              <a:rPr lang="en-US" sz="2400" b="1" dirty="0"/>
              <a:t>P=10, Q=11, R=12, S=13, T=14</a:t>
            </a:r>
          </a:p>
          <a:p>
            <a:pPr algn="ctr"/>
            <a:br>
              <a:rPr lang="en-US" sz="2400" b="1" dirty="0"/>
            </a:br>
            <a:r>
              <a:rPr lang="en-US" sz="2400" b="1" dirty="0"/>
              <a:t>i.e. 10x10 + 11x11 + 12x12 = 13x13 + 14x14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b="1" u="sng" dirty="0"/>
              <a:t>QUESTION 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 The price of a commodity increases by 25% every odd year and reduces by 20% every even year. By how much percentage, the prices would have risen or fallen after exactly 8 years?</a:t>
            </a:r>
          </a:p>
        </p:txBody>
      </p:sp>
      <p:pic>
        <p:nvPicPr>
          <p:cNvPr id="9218" name="Picture 2" descr="C:\Users\ashwanth.k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817937"/>
            <a:ext cx="5595937" cy="304006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ANSWER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Let the price at the beginning of the year is 100.</a:t>
            </a:r>
          </a:p>
          <a:p>
            <a:pPr>
              <a:buNone/>
            </a:pPr>
            <a:r>
              <a:rPr lang="en-US" b="1" dirty="0"/>
              <a:t>There will be four pairs of multiplication with 5/4 and 4/5.</a:t>
            </a:r>
          </a:p>
          <a:p>
            <a:pPr>
              <a:buNone/>
            </a:pPr>
            <a:r>
              <a:rPr lang="en-US" b="1" dirty="0"/>
              <a:t>Thus, it will remain unchanged. So there will be no change after 8 years</a:t>
            </a:r>
          </a:p>
          <a:p>
            <a:endParaRPr 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QUESTION 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I am a college student . The ages of my father and me add up to 66. My father’s age is my age reversed. </a:t>
            </a:r>
          </a:p>
          <a:p>
            <a:r>
              <a:rPr lang="en-US" b="1" dirty="0"/>
              <a:t>How old could my father be?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4648200"/>
            <a:ext cx="55626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My age :    24</a:t>
            </a:r>
          </a:p>
          <a:p>
            <a:r>
              <a:rPr lang="en-US" sz="4000" b="1" dirty="0"/>
              <a:t>My fathers age :- 42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 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The total cost for a new pair of headphones and a new pair of sunglasses is $140. The headphones cost $100 more than the sunglasses. How much do the headphones cost? </a:t>
            </a:r>
            <a:endParaRPr lang="en-US" dirty="0"/>
          </a:p>
        </p:txBody>
      </p:sp>
      <p:pic>
        <p:nvPicPr>
          <p:cNvPr id="3074" name="Picture 2" descr="C:\Users\ashwanth.k\Desktop\malte-wingen-381988-unspla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352800"/>
            <a:ext cx="4800600" cy="32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33800" y="3352800"/>
            <a:ext cx="38862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ANSWER :- $120 , $20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QUESTION 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At 8 AM, a clock ticks 8 times. The time between first and last ticks is 35 seconds. How long does it tick at 11 Noon</a:t>
            </a:r>
          </a:p>
        </p:txBody>
      </p:sp>
      <p:pic>
        <p:nvPicPr>
          <p:cNvPr id="4098" name="Picture 2" descr="C:\Users\ashwanth.k\Desktop\1gmcqb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819400"/>
            <a:ext cx="6230938" cy="45574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ANSWER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It is given that the time between first and last ticks at 8'o clock is 35 seconds.</a:t>
            </a:r>
          </a:p>
          <a:p>
            <a:r>
              <a:rPr lang="en-US" dirty="0"/>
              <a:t>Total time gaps between first and last ticks at 8'o clock= 7</a:t>
            </a:r>
          </a:p>
          <a:p>
            <a:r>
              <a:rPr lang="en-US" dirty="0"/>
              <a:t>(i.e. between 1 &amp; 2, 2 &amp; 3, 3 &amp; 4, 4 &amp; 5 and 5 &amp; 6, 6 &amp; 7,7 &amp; 8)</a:t>
            </a:r>
          </a:p>
          <a:p>
            <a:r>
              <a:rPr lang="en-US" dirty="0"/>
              <a:t>So time gap between two ticks = 35/7 =5 seconds.</a:t>
            </a:r>
          </a:p>
          <a:p>
            <a:r>
              <a:rPr lang="en-US" dirty="0"/>
              <a:t>Now, total time gaps between first and last ticks at 11'o clock = 10</a:t>
            </a:r>
          </a:p>
          <a:p>
            <a:r>
              <a:rPr lang="en-US" dirty="0"/>
              <a:t>Therefore time taken for 11 ticks = 10 * 5 = 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   50 seconds 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QUESTION 19)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How many triangles are there in the given figure:</a:t>
            </a:r>
          </a:p>
          <a:p>
            <a:endParaRPr lang="en-US" dirty="0"/>
          </a:p>
        </p:txBody>
      </p:sp>
      <p:pic>
        <p:nvPicPr>
          <p:cNvPr id="5123" name="Picture 3" descr="C:\Users\ashwanth.k\Desktop\download.png"/>
          <p:cNvPicPr>
            <a:picLocks noChangeAspect="1" noChangeArrowheads="1"/>
          </p:cNvPicPr>
          <p:nvPr/>
        </p:nvPicPr>
        <p:blipFill>
          <a:blip r:embed="rId2"/>
          <a:srcRect b="27238"/>
          <a:stretch>
            <a:fillRect/>
          </a:stretch>
        </p:blipFill>
        <p:spPr bwMode="auto">
          <a:xfrm>
            <a:off x="2971800" y="2590800"/>
            <a:ext cx="5511800" cy="4114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b="1" dirty="0"/>
              <a:t>Question -1)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96200" cy="4873752"/>
          </a:xfrm>
        </p:spPr>
        <p:txBody>
          <a:bodyPr/>
          <a:lstStyle/>
          <a:p>
            <a:r>
              <a:rPr lang="en-US" b="1" dirty="0"/>
              <a:t>How many squares are there in this picture ?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0400" y="2971800"/>
            <a:ext cx="33528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0400" y="2971800"/>
            <a:ext cx="1143000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43400" y="2971800"/>
            <a:ext cx="1066800" cy="990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0" y="3962400"/>
            <a:ext cx="1143000" cy="990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43400" y="3962400"/>
            <a:ext cx="2209800" cy="2057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10200" y="3962400"/>
            <a:ext cx="1143000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43400" y="4953000"/>
            <a:ext cx="1066800" cy="1066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2819400" y="4495800"/>
            <a:ext cx="30480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886200" y="4495800"/>
            <a:ext cx="3048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00400" y="2971800"/>
            <a:ext cx="3352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00400" y="3962400"/>
            <a:ext cx="3352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00400" y="4953000"/>
            <a:ext cx="3352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00400" y="6019800"/>
            <a:ext cx="3352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1676400" y="4495800"/>
            <a:ext cx="3048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29200" y="4495800"/>
            <a:ext cx="3048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38400" y="2362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CORRECT ANSWER : 14 SQUARES !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ANSWER :  27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 descr="C:\Users\ashwanth.k\Desktop\How_many_triangles_answ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057400"/>
            <a:ext cx="5007135" cy="38750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QUESTION 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Sami decided to give </a:t>
            </a:r>
            <a:r>
              <a:rPr lang="en-US" b="1" dirty="0" err="1"/>
              <a:t>Kachoris</a:t>
            </a:r>
            <a:r>
              <a:rPr lang="en-US" b="1" dirty="0"/>
              <a:t> to her friends on her Birthday. If she gives 3 </a:t>
            </a:r>
            <a:r>
              <a:rPr lang="en-US" b="1" dirty="0" err="1"/>
              <a:t>Kachoris</a:t>
            </a:r>
            <a:r>
              <a:rPr lang="en-US" b="1" dirty="0"/>
              <a:t> to each friend, one friend will get only 1 </a:t>
            </a:r>
            <a:r>
              <a:rPr lang="en-US" b="1" dirty="0" err="1"/>
              <a:t>Kachoris</a:t>
            </a:r>
            <a:r>
              <a:rPr lang="en-US" b="1" dirty="0"/>
              <a:t>. Also, if she gives 2 </a:t>
            </a:r>
            <a:r>
              <a:rPr lang="en-US" b="1" dirty="0" err="1"/>
              <a:t>Kachoris</a:t>
            </a:r>
            <a:r>
              <a:rPr lang="en-US" b="1" dirty="0"/>
              <a:t> to each friends, she will be left with 13 </a:t>
            </a:r>
            <a:r>
              <a:rPr lang="en-US" b="1" dirty="0" err="1"/>
              <a:t>Kachoris</a:t>
            </a:r>
            <a:r>
              <a:rPr lang="en-US" b="1" dirty="0"/>
              <a:t>. How many </a:t>
            </a:r>
            <a:r>
              <a:rPr lang="en-US" b="1" dirty="0" err="1"/>
              <a:t>Kachoris</a:t>
            </a:r>
            <a:r>
              <a:rPr lang="en-US" b="1" dirty="0"/>
              <a:t> Sami got on her Birthday? And how many friends are there?</a:t>
            </a:r>
          </a:p>
        </p:txBody>
      </p:sp>
      <p:pic>
        <p:nvPicPr>
          <p:cNvPr id="8194" name="Picture 2" descr="C:\Users\ashwanth.k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656137"/>
            <a:ext cx="4121780" cy="220186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ANSWER :  </a:t>
            </a:r>
            <a:r>
              <a:rPr lang="en-US" b="1" dirty="0"/>
              <a:t>15 friends , 43 </a:t>
            </a:r>
            <a:r>
              <a:rPr lang="en-US" b="1" dirty="0" err="1"/>
              <a:t>kichoris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ashwanth.k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6172200" cy="5007166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467600" cy="1143000"/>
          </a:xfrm>
        </p:spPr>
        <p:txBody>
          <a:bodyPr>
            <a:noAutofit/>
          </a:bodyPr>
          <a:lstStyle/>
          <a:p>
            <a:r>
              <a:rPr lang="en-US" sz="9600" u="sng" dirty="0">
                <a:solidFill>
                  <a:srgbClr val="FF0000"/>
                </a:solidFill>
              </a:rPr>
              <a:t>ROUND -3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057400"/>
            <a:ext cx="9220200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3800" b="1" dirty="0"/>
              <a:t> </a:t>
            </a:r>
            <a:r>
              <a:rPr lang="en-US" sz="13800" b="1" u="sng" dirty="0"/>
              <a:t>VISUAL   ROUND</a:t>
            </a:r>
          </a:p>
        </p:txBody>
      </p:sp>
    </p:spTree>
  </p:cSld>
  <p:clrMapOvr>
    <a:masterClrMapping/>
  </p:clrMapOvr>
  <p:transition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503238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solidFill>
                  <a:srgbClr val="002060"/>
                </a:solidFill>
              </a:rPr>
              <a:t>IDENTIFY THE PERSON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shwanth.k\Desktop\download.jpg"/>
          <p:cNvPicPr>
            <a:picLocks noChangeAspect="1" noChangeArrowheads="1"/>
          </p:cNvPicPr>
          <p:nvPr/>
        </p:nvPicPr>
        <p:blipFill>
          <a:blip r:embed="rId2"/>
          <a:srcRect t="4605" b="12488"/>
          <a:stretch>
            <a:fillRect/>
          </a:stretch>
        </p:blipFill>
        <p:spPr bwMode="auto">
          <a:xfrm>
            <a:off x="1752600" y="838200"/>
            <a:ext cx="5349023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/>
              <a:t>Answer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0"/>
            <a:ext cx="7467600" cy="34259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b="1" u="sng" dirty="0">
                <a:solidFill>
                  <a:srgbClr val="00B050"/>
                </a:solidFill>
              </a:rPr>
              <a:t>Her contributions towards mathematics :</a:t>
            </a:r>
          </a:p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b="1" dirty="0" err="1">
                <a:solidFill>
                  <a:srgbClr val="7030A0"/>
                </a:solidFill>
              </a:rPr>
              <a:t>Shakuntala</a:t>
            </a:r>
            <a:r>
              <a:rPr lang="en-US" b="1" dirty="0">
                <a:solidFill>
                  <a:srgbClr val="7030A0"/>
                </a:solidFill>
              </a:rPr>
              <a:t> Devi was an Indian writer and mental calculator, popularly known as the "human computer". Her talent earned her a place in the 1982 edition of The Guinness Book of World Records.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/>
              <a:t>Shakuntala</a:t>
            </a:r>
            <a:r>
              <a:rPr lang="en-US" sz="6600" b="1" dirty="0"/>
              <a:t> </a:t>
            </a:r>
            <a:r>
              <a:rPr lang="en-US" sz="6600" b="1" dirty="0" err="1"/>
              <a:t>devi</a:t>
            </a:r>
            <a:endParaRPr lang="en-US" sz="66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503238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solidFill>
                  <a:srgbClr val="002060"/>
                </a:solidFill>
              </a:rPr>
              <a:t>IDENTIFY THE PERSON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shwanth.k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066800"/>
            <a:ext cx="5105400" cy="5506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/>
              <a:t>Answer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3432048"/>
            <a:ext cx="7467600" cy="34259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b="1" u="sng" dirty="0">
                <a:solidFill>
                  <a:srgbClr val="FF0000"/>
                </a:solidFill>
              </a:rPr>
              <a:t>About him:</a:t>
            </a:r>
            <a:r>
              <a:rPr lang="en-US" dirty="0"/>
              <a:t>	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b="1" dirty="0" err="1">
                <a:solidFill>
                  <a:srgbClr val="0070C0"/>
                </a:solidFill>
              </a:rPr>
              <a:t>Satyendra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Nath</a:t>
            </a:r>
            <a:r>
              <a:rPr lang="en-US" b="1" dirty="0">
                <a:solidFill>
                  <a:srgbClr val="0070C0"/>
                </a:solidFill>
              </a:rPr>
              <a:t> Bose, FRS was an Indian physicist </a:t>
            </a:r>
            <a:r>
              <a:rPr lang="en-US" b="1" dirty="0" err="1">
                <a:solidFill>
                  <a:srgbClr val="0070C0"/>
                </a:solidFill>
              </a:rPr>
              <a:t>specialising</a:t>
            </a:r>
            <a:r>
              <a:rPr lang="en-US" b="1" dirty="0">
                <a:solidFill>
                  <a:srgbClr val="0070C0"/>
                </a:solidFill>
              </a:rPr>
              <a:t> in theoretical physics. He is best known for his work on quantum mechanics in the early 1920s, providing the foundation for Bose–Einstein statistics and the theory of the Bose–Einstein condensate.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30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Satyendranath</a:t>
            </a:r>
            <a:r>
              <a:rPr lang="en-US" sz="6600" b="1" dirty="0"/>
              <a:t> </a:t>
            </a:r>
          </a:p>
          <a:p>
            <a:pPr algn="ctr"/>
            <a:r>
              <a:rPr lang="en-US" sz="6600" b="1" dirty="0"/>
              <a:t>Bose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503238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solidFill>
                  <a:srgbClr val="002060"/>
                </a:solidFill>
              </a:rPr>
              <a:t>IDENTIFY THE PERSON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ashwanth.k\Desktop\220px-Ghhardy@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19200"/>
            <a:ext cx="4556125" cy="536380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/>
              <a:t>Answer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0"/>
            <a:ext cx="7467600" cy="3425952"/>
          </a:xfrm>
        </p:spPr>
        <p:style>
          <a:lnRef idx="1">
            <a:schemeClr val="accent4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   </a:t>
            </a:r>
            <a:r>
              <a:rPr lang="en-US" sz="2800" b="1" dirty="0">
                <a:solidFill>
                  <a:srgbClr val="7030A0"/>
                </a:solidFill>
              </a:rPr>
              <a:t>Godfrey Harold Hardy  was an English mathematician, known for his achievements in number theory and mathematical analysis. In biology, he is known for the Hardy–Weinberg principle, a basic principle of population genetics.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G. H. Hardy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b="1" dirty="0"/>
              <a:t>Question -2)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16C203-D48E-4C50-963F-5ED6C98E8B6C}"/>
              </a:ext>
            </a:extLst>
          </p:cNvPr>
          <p:cNvSpPr txBox="1"/>
          <p:nvPr/>
        </p:nvSpPr>
        <p:spPr>
          <a:xfrm>
            <a:off x="384076" y="1365406"/>
            <a:ext cx="8281268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Ramu put a square fence around his vegetable garden to keep the deer away from eating his corn . One side was 10 m in length .If the posts were placed 2 m apart , then how many posts did he use 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08898B-1E94-4534-8A90-F1FCC5250C5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503238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solidFill>
                  <a:srgbClr val="002060"/>
                </a:solidFill>
              </a:rPr>
              <a:t>IDENTIFY THE PERSON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ashwanth.k\Desktop\download.jpg"/>
          <p:cNvPicPr>
            <a:picLocks noChangeAspect="1" noChangeArrowheads="1"/>
          </p:cNvPicPr>
          <p:nvPr/>
        </p:nvPicPr>
        <p:blipFill>
          <a:blip r:embed="rId2"/>
          <a:srcRect r="39863"/>
          <a:stretch>
            <a:fillRect/>
          </a:stretch>
        </p:blipFill>
        <p:spPr bwMode="auto">
          <a:xfrm>
            <a:off x="1600200" y="1447800"/>
            <a:ext cx="5105400" cy="50470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/>
              <a:t>Answer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0"/>
            <a:ext cx="7467600" cy="3425952"/>
          </a:xfrm>
        </p:spPr>
        <p:style>
          <a:lnRef idx="1">
            <a:schemeClr val="accent4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Bhaskara</a:t>
            </a:r>
            <a:r>
              <a:rPr lang="en-US" sz="3600" b="1" dirty="0">
                <a:solidFill>
                  <a:srgbClr val="0070C0"/>
                </a:solidFill>
              </a:rPr>
              <a:t> , was an Indian mathematician and astronomer. He was born in </a:t>
            </a:r>
            <a:r>
              <a:rPr lang="en-US" sz="3600" b="1" dirty="0" err="1">
                <a:solidFill>
                  <a:srgbClr val="0070C0"/>
                </a:solidFill>
              </a:rPr>
              <a:t>Bijapur</a:t>
            </a:r>
            <a:r>
              <a:rPr lang="en-US" sz="3600" b="1" dirty="0">
                <a:solidFill>
                  <a:srgbClr val="0070C0"/>
                </a:solidFill>
              </a:rPr>
              <a:t> in Karnataka. </a:t>
            </a:r>
            <a:r>
              <a:rPr lang="en-US" sz="3600" b="1" dirty="0" err="1">
                <a:solidFill>
                  <a:srgbClr val="0070C0"/>
                </a:solidFill>
              </a:rPr>
              <a:t>Bhāskara</a:t>
            </a:r>
            <a:r>
              <a:rPr lang="en-US" sz="3600" b="1" dirty="0">
                <a:solidFill>
                  <a:srgbClr val="0070C0"/>
                </a:solidFill>
              </a:rPr>
              <a:t> and his works represent a significant contribution to mathematical and astronomical knowledge in the 12th century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Bhaskara</a:t>
            </a:r>
            <a:endParaRPr lang="en-US" sz="6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503238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solidFill>
                  <a:srgbClr val="002060"/>
                </a:solidFill>
              </a:rPr>
              <a:t>FINALLY …….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066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IS THE NAME OF THIS IT-PARK WHICH IS LOCATED AT TARAMANI ,CHENNAI ?</a:t>
            </a:r>
          </a:p>
        </p:txBody>
      </p:sp>
      <p:pic>
        <p:nvPicPr>
          <p:cNvPr id="10242" name="Picture 2" descr="C:\Users\ashwanth.k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514600"/>
            <a:ext cx="4292600" cy="3962400"/>
          </a:xfrm>
          <a:prstGeom prst="rect">
            <a:avLst/>
          </a:prstGeom>
          <a:noFill/>
        </p:spPr>
      </p:pic>
      <p:pic>
        <p:nvPicPr>
          <p:cNvPr id="10243" name="Picture 3" descr="C:\Users\ashwanth.k\Desktop\220px-Ramanujan_IT_C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495800"/>
            <a:ext cx="3924300" cy="1962150"/>
          </a:xfrm>
          <a:prstGeom prst="rect">
            <a:avLst/>
          </a:prstGeom>
          <a:noFill/>
        </p:spPr>
      </p:pic>
      <p:pic>
        <p:nvPicPr>
          <p:cNvPr id="10244" name="Picture 4" descr="C:\Users\ashwanth.k\Desktop\250px-Ramanujan_IT_park,_Chenna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514600"/>
            <a:ext cx="3886200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/>
              <a:t>Answer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810000"/>
            <a:ext cx="8763000" cy="3048000"/>
          </a:xfrm>
        </p:spPr>
        <p:style>
          <a:lnRef idx="1">
            <a:schemeClr val="accent4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    </a:t>
            </a:r>
            <a:r>
              <a:rPr lang="en-US" b="1" dirty="0" err="1">
                <a:solidFill>
                  <a:srgbClr val="0070C0"/>
                </a:solidFill>
              </a:rPr>
              <a:t>Ramanujan</a:t>
            </a:r>
            <a:r>
              <a:rPr lang="en-US" b="1" dirty="0">
                <a:solidFill>
                  <a:srgbClr val="0070C0"/>
                </a:solidFill>
              </a:rPr>
              <a:t> IT City is an information technology special economic zone situated in Chennai, India. Named after the Indian Mathematician </a:t>
            </a:r>
            <a:r>
              <a:rPr lang="en-US" b="1" dirty="0" err="1">
                <a:solidFill>
                  <a:srgbClr val="0070C0"/>
                </a:solidFill>
              </a:rPr>
              <a:t>Srinivas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Ramanujan</a:t>
            </a:r>
            <a:r>
              <a:rPr lang="en-US" b="1" dirty="0">
                <a:solidFill>
                  <a:srgbClr val="0070C0"/>
                </a:solidFill>
              </a:rPr>
              <a:t>, it is a joint venture of Tata Realty and Infrastructure Limited, Indian Hotels Company Limited and Tamil Nadu Industrial Development Corporation.</a:t>
            </a:r>
            <a:r>
              <a:rPr lang="en-US" dirty="0"/>
              <a:t> 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524000"/>
            <a:ext cx="777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Ramanujan</a:t>
            </a:r>
            <a:r>
              <a:rPr lang="en-US" sz="6600" b="1" dirty="0"/>
              <a:t> </a:t>
            </a:r>
          </a:p>
          <a:p>
            <a:pPr algn="ctr"/>
            <a:r>
              <a:rPr lang="en-US" sz="6600" b="1" dirty="0"/>
              <a:t>IT - Park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hwanth.k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2163762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6600" b="1" u="sng" dirty="0">
                <a:solidFill>
                  <a:schemeClr val="bg1"/>
                </a:solidFill>
              </a:rPr>
            </a:br>
            <a:br>
              <a:rPr lang="en-US" sz="6600" b="1" u="sng" dirty="0">
                <a:solidFill>
                  <a:schemeClr val="bg1"/>
                </a:solidFill>
              </a:rPr>
            </a:br>
            <a:br>
              <a:rPr lang="en-US" sz="6600" b="1" u="sng" dirty="0">
                <a:solidFill>
                  <a:schemeClr val="bg1"/>
                </a:solidFill>
              </a:rPr>
            </a:br>
            <a:r>
              <a:rPr lang="en-US" sz="6600" b="1" u="sng" dirty="0">
                <a:solidFill>
                  <a:schemeClr val="bg1"/>
                </a:solidFill>
              </a:rPr>
              <a:t>ROUND -4 </a:t>
            </a:r>
            <a:br>
              <a:rPr lang="en-US" sz="6600" b="1" u="sng" dirty="0">
                <a:solidFill>
                  <a:schemeClr val="bg1"/>
                </a:solidFill>
              </a:rPr>
            </a:br>
            <a:r>
              <a:rPr lang="en-US" sz="6600" b="1" dirty="0">
                <a:solidFill>
                  <a:schemeClr val="bg1"/>
                </a:solidFill>
              </a:rPr>
              <a:t>History of </a:t>
            </a:r>
            <a:r>
              <a:rPr lang="en-US" sz="6600" b="1" dirty="0" err="1">
                <a:solidFill>
                  <a:schemeClr val="bg1"/>
                </a:solidFill>
              </a:rPr>
              <a:t>mathEMATICS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When Pi Day is celebrated around the world?</a:t>
            </a:r>
            <a:endParaRPr lang="en-US" dirty="0"/>
          </a:p>
        </p:txBody>
      </p:sp>
      <p:pic>
        <p:nvPicPr>
          <p:cNvPr id="2050" name="Picture 2" descr="C:\Users\ashwanth.k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514600"/>
            <a:ext cx="2847975" cy="160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4800601"/>
            <a:ext cx="5715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ANSWER :  14 MARCH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 THIS   DATE   IS   3 / 14   IN MM/DD FORMAT!</a:t>
            </a:r>
          </a:p>
          <a:p>
            <a:pPr algn="ctr"/>
            <a:r>
              <a:rPr lang="en-US" b="1" dirty="0"/>
              <a:t>Pi = 3.14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numerals used by today's mathematicians were developed in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25908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ANSWER :  Arabia  not Rome</a:t>
            </a:r>
          </a:p>
        </p:txBody>
      </p:sp>
      <p:pic>
        <p:nvPicPr>
          <p:cNvPr id="3074" name="Picture 2" descr="C:\Users\ashwanth.k\Desktop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6576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cap="all" dirty="0"/>
              <a:t>WHO   IS   THE    first  mathematician of    </a:t>
            </a:r>
            <a:r>
              <a:rPr lang="en-US" b="1" cap="all" dirty="0" err="1"/>
              <a:t>india</a:t>
            </a:r>
            <a:r>
              <a:rPr lang="en-US" b="1" cap="all" dirty="0"/>
              <a:t>  ?</a:t>
            </a:r>
          </a:p>
          <a:p>
            <a:endParaRPr lang="en-US" b="1" cap="all" dirty="0"/>
          </a:p>
        </p:txBody>
      </p:sp>
      <p:pic>
        <p:nvPicPr>
          <p:cNvPr id="4098" name="Picture 2" descr="C:\Users\ashwanth.k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133600"/>
            <a:ext cx="5075237" cy="438939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Who invented </a:t>
            </a:r>
            <a:r>
              <a:rPr lang="en-US" b="1" dirty="0" err="1"/>
              <a:t>vedic</a:t>
            </a:r>
            <a:r>
              <a:rPr lang="en-US" b="1" dirty="0"/>
              <a:t> </a:t>
            </a:r>
            <a:r>
              <a:rPr lang="en-US" b="1" dirty="0" err="1"/>
              <a:t>maths</a:t>
            </a:r>
            <a:r>
              <a:rPr lang="en-US" b="1" dirty="0"/>
              <a:t> ?</a:t>
            </a:r>
          </a:p>
        </p:txBody>
      </p:sp>
      <p:pic>
        <p:nvPicPr>
          <p:cNvPr id="5122" name="Picture 2" descr="C:\Users\ashwanth.k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743200"/>
            <a:ext cx="4724400" cy="3962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2286000" y="2209800"/>
            <a:ext cx="47244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/>
              <a:t>Bharati</a:t>
            </a:r>
            <a:r>
              <a:rPr lang="en-US" sz="2800" b="1" dirty="0"/>
              <a:t> Krishna </a:t>
            </a:r>
            <a:r>
              <a:rPr lang="en-US" sz="2800" b="1" dirty="0" err="1"/>
              <a:t>Tirtha</a:t>
            </a:r>
            <a:endParaRPr lang="en-US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 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Who introduced the rules for solving quadratic equations?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3657600"/>
            <a:ext cx="6629400" cy="27699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		    </a:t>
            </a:r>
            <a:r>
              <a:rPr lang="en-US" sz="2000" b="1" u="sng" dirty="0" err="1"/>
              <a:t>Brahmagupta</a:t>
            </a:r>
            <a:r>
              <a:rPr lang="en-US" sz="2000" b="1" u="sng" dirty="0"/>
              <a:t>:</a:t>
            </a:r>
          </a:p>
          <a:p>
            <a:endParaRPr lang="en-US" sz="2000" b="1" dirty="0"/>
          </a:p>
          <a:p>
            <a:r>
              <a:rPr lang="en-US" sz="2000" b="1" dirty="0"/>
              <a:t>The great 7th Century Indian mathematician and astronomer  </a:t>
            </a:r>
            <a:r>
              <a:rPr lang="en-US" sz="2000" b="1" dirty="0" err="1"/>
              <a:t>Brahmagupta</a:t>
            </a:r>
            <a:r>
              <a:rPr lang="en-US" sz="2000" b="1" dirty="0"/>
              <a:t> wrote some important works on both mathematics and astronomy.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ANSWER :  20  posts !</a:t>
            </a:r>
          </a:p>
        </p:txBody>
      </p:sp>
      <p:pic>
        <p:nvPicPr>
          <p:cNvPr id="4" name="Picture 4" descr="A picture containing room, drawing&#10;&#10;Description generated with very high confidence">
            <a:extLst>
              <a:ext uri="{FF2B5EF4-FFF2-40B4-BE49-F238E27FC236}">
                <a16:creationId xmlns:a16="http://schemas.microsoft.com/office/drawing/2014/main" id="{6F1C413D-4F52-41C1-8285-6AFC991DC6C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6753" y="1190420"/>
            <a:ext cx="8493056" cy="582301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600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en-US" sz="7200" b="1" u="sng" dirty="0">
                <a:solidFill>
                  <a:srgbClr val="FF0000"/>
                </a:solidFill>
              </a:rPr>
              <a:t>ROUND 5 </a:t>
            </a:r>
            <a:br>
              <a:rPr lang="en-US" sz="7200" b="1" dirty="0">
                <a:solidFill>
                  <a:srgbClr val="FF0000"/>
                </a:solidFill>
              </a:rPr>
            </a:b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09600" cy="4873752"/>
          </a:xfrm>
        </p:spPr>
        <p:txBody>
          <a:bodyPr/>
          <a:lstStyle/>
          <a:p>
            <a:pPr>
              <a:buNone/>
            </a:pPr>
            <a:r>
              <a:rPr lang="en-US" dirty="0"/>
              <a:t>     </a:t>
            </a:r>
          </a:p>
        </p:txBody>
      </p:sp>
      <p:pic>
        <p:nvPicPr>
          <p:cNvPr id="11266" name="Picture 2" descr="C:\Users\ashwanth.k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CALCULATE THE FOLLOWING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724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/>
              <a:t>   </a:t>
            </a:r>
            <a:r>
              <a:rPr lang="en-US" sz="11500" b="1" dirty="0"/>
              <a:t>   9996  </a:t>
            </a:r>
          </a:p>
          <a:p>
            <a:pPr>
              <a:buNone/>
            </a:pPr>
            <a:r>
              <a:rPr lang="en-US" sz="11500" b="1" dirty="0"/>
              <a:t>x  9997</a:t>
            </a:r>
          </a:p>
          <a:p>
            <a:pPr>
              <a:buNone/>
            </a:pPr>
            <a:r>
              <a:rPr lang="en-US" sz="4800" b="1" dirty="0"/>
              <a:t>-------------------------------------</a:t>
            </a:r>
          </a:p>
          <a:p>
            <a:pPr>
              <a:buNone/>
            </a:pPr>
            <a:endParaRPr lang="en-US" sz="16600" dirty="0"/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ANSWER :   99930012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b="1" u="sng" dirty="0"/>
              <a:t>Simple trick …….</a:t>
            </a:r>
          </a:p>
          <a:p>
            <a:pPr>
              <a:buNone/>
            </a:pPr>
            <a:r>
              <a:rPr lang="en-US" dirty="0"/>
              <a:t>          </a:t>
            </a:r>
          </a:p>
          <a:p>
            <a:pPr>
              <a:buNone/>
            </a:pPr>
            <a:r>
              <a:rPr lang="en-US" sz="5400" dirty="0"/>
              <a:t>       9996         - 4</a:t>
            </a:r>
          </a:p>
          <a:p>
            <a:pPr>
              <a:buNone/>
            </a:pPr>
            <a:r>
              <a:rPr lang="en-US" sz="5400" dirty="0"/>
              <a:t>    x 9997         - 3</a:t>
            </a:r>
          </a:p>
          <a:p>
            <a:pPr>
              <a:buNone/>
            </a:pPr>
            <a:r>
              <a:rPr lang="en-US" sz="5400" dirty="0"/>
              <a:t>      </a:t>
            </a:r>
            <a:r>
              <a:rPr lang="en-US" sz="5400" dirty="0">
                <a:solidFill>
                  <a:schemeClr val="accent3">
                    <a:lumMod val="75000"/>
                  </a:schemeClr>
                </a:solidFill>
              </a:rPr>
              <a:t> 9993          </a:t>
            </a:r>
            <a:r>
              <a:rPr lang="en-US" sz="5400" dirty="0"/>
              <a:t>00</a:t>
            </a:r>
            <a:r>
              <a:rPr lang="en-US" sz="5400" dirty="0">
                <a:solidFill>
                  <a:srgbClr val="0070C0"/>
                </a:solidFill>
              </a:rPr>
              <a:t>12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2514600" y="4114800"/>
            <a:ext cx="3200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5800" y="4419600"/>
            <a:ext cx="6629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352800" y="3124200"/>
            <a:ext cx="16002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29000" y="3048000"/>
            <a:ext cx="15240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/>
              <a:t>FIND THE ANSWER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pPr>
              <a:buNone/>
            </a:pPr>
            <a:r>
              <a:rPr lang="en-US" sz="9600" b="1" dirty="0"/>
              <a:t>		5</a:t>
            </a:r>
            <a:r>
              <a:rPr lang="en-US" sz="9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 16</a:t>
            </a:r>
            <a:r>
              <a:rPr lang="en-US" sz="9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96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/>
              <a:t>ANSWER : </a:t>
            </a:r>
            <a:r>
              <a:rPr lang="en-US" sz="4000" b="1" dirty="0"/>
              <a:t>160000000000000000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7800" y="2209800"/>
            <a:ext cx="5867400" cy="4038600"/>
          </a:xfrm>
          <a:solidFill>
            <a:srgbClr val="F8EE2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b="1" u="sng" dirty="0"/>
              <a:t>SOLUTION :</a:t>
            </a:r>
          </a:p>
          <a:p>
            <a:pPr algn="ctr">
              <a:buNone/>
            </a:pPr>
            <a:endParaRPr lang="en-US" b="1" u="sng" dirty="0"/>
          </a:p>
          <a:p>
            <a:pPr>
              <a:buNone/>
            </a:pPr>
            <a:r>
              <a:rPr lang="en-US" b="1" dirty="0"/>
              <a:t>      5</a:t>
            </a:r>
            <a:r>
              <a:rPr lang="en-US" b="1" baseline="22000" dirty="0"/>
              <a:t>16 </a:t>
            </a:r>
            <a:r>
              <a:rPr lang="en-US" b="1" dirty="0"/>
              <a:t> x 16</a:t>
            </a:r>
            <a:r>
              <a:rPr lang="en-US" b="1" baseline="30000" dirty="0"/>
              <a:t>5</a:t>
            </a:r>
            <a:r>
              <a:rPr lang="en-US" b="1" dirty="0"/>
              <a:t>  </a:t>
            </a:r>
          </a:p>
          <a:p>
            <a:pPr>
              <a:buNone/>
            </a:pPr>
            <a:r>
              <a:rPr lang="en-US" b="1" dirty="0"/>
              <a:t>			= 5</a:t>
            </a:r>
            <a:r>
              <a:rPr lang="en-US" b="1" baseline="22000" dirty="0"/>
              <a:t>16 </a:t>
            </a:r>
            <a:r>
              <a:rPr lang="en-US" b="1" dirty="0"/>
              <a:t> x (2</a:t>
            </a:r>
            <a:r>
              <a:rPr lang="en-US" b="1" baseline="30000" dirty="0"/>
              <a:t>4</a:t>
            </a:r>
            <a:r>
              <a:rPr lang="en-US" b="1" dirty="0"/>
              <a:t>)</a:t>
            </a:r>
            <a:r>
              <a:rPr lang="en-US" b="1" baseline="30000" dirty="0"/>
              <a:t>5</a:t>
            </a:r>
            <a:r>
              <a:rPr lang="en-US" b="1" baseline="22000" dirty="0"/>
              <a:t> </a:t>
            </a:r>
            <a:r>
              <a:rPr lang="en-US" b="1" dirty="0"/>
              <a:t> </a:t>
            </a:r>
          </a:p>
          <a:p>
            <a:pPr>
              <a:buNone/>
            </a:pPr>
            <a:r>
              <a:rPr lang="en-US" b="1" dirty="0"/>
              <a:t>			= 5</a:t>
            </a:r>
            <a:r>
              <a:rPr lang="en-US" b="1" baseline="22000" dirty="0"/>
              <a:t>16  </a:t>
            </a:r>
            <a:r>
              <a:rPr lang="en-US" b="1" dirty="0"/>
              <a:t>x 2</a:t>
            </a:r>
            <a:r>
              <a:rPr lang="en-US" b="1" baseline="30000" dirty="0"/>
              <a:t>20</a:t>
            </a:r>
            <a:r>
              <a:rPr lang="en-US" b="1" dirty="0"/>
              <a:t> </a:t>
            </a:r>
          </a:p>
          <a:p>
            <a:pPr>
              <a:buNone/>
            </a:pPr>
            <a:r>
              <a:rPr lang="en-US" b="1" dirty="0"/>
              <a:t>			= (5</a:t>
            </a:r>
            <a:r>
              <a:rPr lang="en-US" b="1" baseline="22000" dirty="0"/>
              <a:t>16 </a:t>
            </a:r>
            <a:r>
              <a:rPr lang="en-US" b="1" dirty="0"/>
              <a:t> x 2</a:t>
            </a:r>
            <a:r>
              <a:rPr lang="en-US" b="1" baseline="30000" dirty="0"/>
              <a:t>16</a:t>
            </a:r>
            <a:r>
              <a:rPr lang="en-US" b="1" dirty="0"/>
              <a:t> )x 2</a:t>
            </a:r>
            <a:r>
              <a:rPr lang="en-US" b="1" baseline="22000" dirty="0"/>
              <a:t>4 </a:t>
            </a:r>
            <a:r>
              <a:rPr lang="en-US" b="1" dirty="0"/>
              <a:t> </a:t>
            </a:r>
          </a:p>
          <a:p>
            <a:pPr>
              <a:buNone/>
            </a:pPr>
            <a:r>
              <a:rPr lang="en-US" b="1" dirty="0"/>
              <a:t>			= 10</a:t>
            </a:r>
            <a:r>
              <a:rPr lang="en-US" b="1" baseline="22000" dirty="0"/>
              <a:t>16 </a:t>
            </a:r>
            <a:r>
              <a:rPr lang="en-US" b="1" dirty="0"/>
              <a:t> x 2</a:t>
            </a:r>
            <a:r>
              <a:rPr lang="en-US" b="1" baseline="30000" dirty="0"/>
              <a:t>4</a:t>
            </a:r>
            <a:r>
              <a:rPr lang="en-US" b="1" dirty="0"/>
              <a:t> </a:t>
            </a:r>
          </a:p>
          <a:p>
            <a:pPr>
              <a:buNone/>
            </a:pPr>
            <a:r>
              <a:rPr lang="en-US" b="1" dirty="0"/>
              <a:t>			= 16 x 10</a:t>
            </a:r>
            <a:r>
              <a:rPr lang="en-US" b="1" baseline="30000" dirty="0"/>
              <a:t>16</a:t>
            </a:r>
            <a:r>
              <a:rPr lang="en-US" b="1" dirty="0"/>
              <a:t> </a:t>
            </a:r>
          </a:p>
          <a:p>
            <a:pPr>
              <a:buNone/>
            </a:pPr>
            <a:r>
              <a:rPr lang="en-US" b="1" dirty="0"/>
              <a:t>			= 160000000000000000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NUMBER SHOULD REPLACE THE QUESTION MARK 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shwanth.k\Desktop\question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6400800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u="sng" dirty="0"/>
              <a:t>ANSWER :   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br>
              <a:rPr lang="en-US" b="1" dirty="0"/>
            </a:br>
            <a:r>
              <a:rPr lang="en-US" b="1" dirty="0"/>
              <a:t>It is the sum of the two digits (9 + 8) in the quadrant opposite.</a:t>
            </a:r>
          </a:p>
          <a:p>
            <a:pPr>
              <a:buNone/>
            </a:pPr>
            <a:endParaRPr lang="en-US" b="1" dirty="0"/>
          </a:p>
          <a:p>
            <a:r>
              <a:rPr lang="en-US" b="1" dirty="0"/>
              <a:t>12   = 7 + 5</a:t>
            </a:r>
          </a:p>
          <a:p>
            <a:r>
              <a:rPr lang="en-US" b="1" dirty="0"/>
              <a:t>8     = 1 + 7</a:t>
            </a:r>
          </a:p>
          <a:p>
            <a:r>
              <a:rPr lang="en-US" b="1" dirty="0"/>
              <a:t>5     = 4 + 1</a:t>
            </a:r>
          </a:p>
          <a:p>
            <a:r>
              <a:rPr lang="en-US" b="1" dirty="0"/>
              <a:t>11   = 7 + 4</a:t>
            </a:r>
          </a:p>
          <a:p>
            <a:r>
              <a:rPr lang="en-US" b="1" dirty="0"/>
              <a:t>14   = 7 + 7</a:t>
            </a:r>
          </a:p>
          <a:p>
            <a:r>
              <a:rPr lang="en-US" b="1" dirty="0"/>
              <a:t>16   = 7 + 9</a:t>
            </a:r>
          </a:p>
          <a:p>
            <a:endParaRPr lang="en-US" dirty="0"/>
          </a:p>
        </p:txBody>
      </p:sp>
      <p:pic>
        <p:nvPicPr>
          <p:cNvPr id="4" name="Picture 2" descr="C:\Users\ashwanth.k\Desktop\question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124200"/>
            <a:ext cx="4114800" cy="352697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467600" cy="1828800"/>
          </a:xfrm>
        </p:spPr>
        <p:txBody>
          <a:bodyPr>
            <a:noAutofit/>
          </a:bodyPr>
          <a:lstStyle/>
          <a:p>
            <a:r>
              <a:rPr lang="en-US" sz="2800" b="1" dirty="0"/>
              <a:t>There was one lake and a lotus. lotus doubles its size every day. After 30 days it has covered entire lake. How many days it takes to cover half of the lake?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733800"/>
            <a:ext cx="7467600" cy="27401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 descr="C:\Users\ashwanth.k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954137"/>
            <a:ext cx="6858000" cy="39038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ANSWER : On 29</a:t>
            </a:r>
            <a:r>
              <a:rPr lang="en-US" sz="4000" b="1" baseline="30000" dirty="0"/>
              <a:t>th</a:t>
            </a:r>
            <a:r>
              <a:rPr lang="en-US" sz="4000" b="1" dirty="0"/>
              <a:t> day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819400"/>
            <a:ext cx="7467600" cy="3276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3200" b="1" dirty="0"/>
              <a:t>  Since the size of lotus doubles every day , </a:t>
            </a:r>
          </a:p>
          <a:p>
            <a:pPr>
              <a:buNone/>
            </a:pPr>
            <a:r>
              <a:rPr lang="en-US" sz="3200" b="1" dirty="0"/>
              <a:t>     It must be half covering the lake  in 29th day , then it completely occupies the lake in the 30th day !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FIND THE MISSING TERM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40" name="Picture 4" descr="C:\Users\ashwanth.k\Desktop\ezgif-5-a7bc97f89b41.png"/>
          <p:cNvPicPr>
            <a:picLocks noChangeAspect="1" noChangeArrowheads="1"/>
          </p:cNvPicPr>
          <p:nvPr/>
        </p:nvPicPr>
        <p:blipFill>
          <a:blip r:embed="rId2"/>
          <a:srcRect l="26911" t="9153" r="30801" b="13959"/>
          <a:stretch>
            <a:fillRect/>
          </a:stretch>
        </p:blipFill>
        <p:spPr bwMode="auto">
          <a:xfrm>
            <a:off x="1752600" y="1524000"/>
            <a:ext cx="5188857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0"/>
            <a:ext cx="7467600" cy="1143000"/>
          </a:xfrm>
        </p:spPr>
        <p:txBody>
          <a:bodyPr/>
          <a:lstStyle/>
          <a:p>
            <a:r>
              <a:rPr lang="en-US" b="1" dirty="0"/>
              <a:t>Question -3)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10600" cy="4873752"/>
          </a:xfrm>
        </p:spPr>
        <p:txBody>
          <a:bodyPr/>
          <a:lstStyle/>
          <a:p>
            <a:pPr>
              <a:buNone/>
            </a:pPr>
            <a:r>
              <a:rPr lang="en-US" b="1" dirty="0"/>
              <a:t>Use the following  operations    (+,-,x,/)  and numbers</a:t>
            </a:r>
          </a:p>
          <a:p>
            <a:pPr>
              <a:buNone/>
            </a:pPr>
            <a:r>
              <a:rPr lang="en-US" b="1" dirty="0"/>
              <a:t>( 1 , 7 , 7 , 7 , 7 )  to make the number 100 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90800" y="38862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CORRECT ANSWER :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                        177 – 77 = 100</a:t>
            </a:r>
          </a:p>
        </p:txBody>
      </p:sp>
      <p:pic>
        <p:nvPicPr>
          <p:cNvPr id="30" name="Picture 29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662237"/>
            <a:ext cx="4195763" cy="4195763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ANSWER : 36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dirty="0"/>
              <a:t>Multiply first two numbers in each row and subtract first number from the product to get third number in that row.</a:t>
            </a:r>
          </a:p>
          <a:p>
            <a:pPr fontAlgn="base"/>
            <a:r>
              <a:rPr lang="en-US" dirty="0"/>
              <a:t>(2*11)-2 = 20</a:t>
            </a:r>
            <a:br>
              <a:rPr lang="en-US" dirty="0"/>
            </a:br>
            <a:r>
              <a:rPr lang="en-US" dirty="0"/>
              <a:t>(4*9)-4 = 32</a:t>
            </a:r>
            <a:br>
              <a:rPr lang="en-US" dirty="0"/>
            </a:br>
            <a:r>
              <a:rPr lang="en-US" dirty="0"/>
              <a:t>(7*8)-7 = 49</a:t>
            </a:r>
            <a:br>
              <a:rPr lang="en-US" dirty="0"/>
            </a:br>
            <a:r>
              <a:rPr lang="en-US" dirty="0"/>
              <a:t>(4*10)-4 = 36</a:t>
            </a:r>
          </a:p>
          <a:p>
            <a:pPr fontAlgn="base"/>
            <a:r>
              <a:rPr lang="en-US" dirty="0"/>
              <a:t>So, answer is 36.</a:t>
            </a:r>
          </a:p>
          <a:p>
            <a:endParaRPr lang="en-US" dirty="0"/>
          </a:p>
        </p:txBody>
      </p:sp>
      <p:pic>
        <p:nvPicPr>
          <p:cNvPr id="4" name="Picture 4" descr="C:\Users\ashwanth.k\Desktop\ezgif-5-a7bc97f89b41.png"/>
          <p:cNvPicPr>
            <a:picLocks noChangeAspect="1" noChangeArrowheads="1"/>
          </p:cNvPicPr>
          <p:nvPr/>
        </p:nvPicPr>
        <p:blipFill>
          <a:blip r:embed="rId2"/>
          <a:srcRect l="26911" t="9153" r="30801" b="13959"/>
          <a:stretch>
            <a:fillRect/>
          </a:stretch>
        </p:blipFill>
        <p:spPr bwMode="auto">
          <a:xfrm>
            <a:off x="4953000" y="3276600"/>
            <a:ext cx="3751943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CC913-A3E2-4CE4-8C55-22CC4F585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831" y="-112223"/>
            <a:ext cx="7467600" cy="1143000"/>
          </a:xfrm>
        </p:spPr>
        <p:txBody>
          <a:bodyPr/>
          <a:lstStyle/>
          <a:p>
            <a:r>
              <a:rPr lang="en-US" b="1" u="sng" dirty="0"/>
              <a:t>SPECIAL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E3C4A-E9B4-4CD0-A6AD-D3F803E20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28184" cy="4873752"/>
          </a:xfrm>
        </p:spPr>
        <p:txBody>
          <a:bodyPr vert="horz" anchor="t">
            <a:noAutofit/>
          </a:bodyPr>
          <a:lstStyle/>
          <a:p>
            <a:pPr marL="0" indent="0">
              <a:buNone/>
            </a:pPr>
            <a:r>
              <a:rPr lang="en-US" sz="4000" dirty="0"/>
              <a:t>Arrange all the numbers from 1 to 16 such that the sum of any two consecutive numbers always give a perfect square !</a:t>
            </a:r>
            <a:endParaRPr lang="en-US"/>
          </a:p>
        </p:txBody>
      </p:sp>
      <p:pic>
        <p:nvPicPr>
          <p:cNvPr id="4" name="Picture 4" descr="A picture containing toy, drawing&#10;&#10;Description generated with very high confidence">
            <a:extLst>
              <a:ext uri="{FF2B5EF4-FFF2-40B4-BE49-F238E27FC236}">
                <a16:creationId xmlns:a16="http://schemas.microsoft.com/office/drawing/2014/main" id="{6B95C267-C5D4-437D-92DD-DF2CAE007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59" y="1133070"/>
            <a:ext cx="8579613" cy="590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4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BDE1E-63A2-4468-8CC2-F014C227C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44" y="-289806"/>
            <a:ext cx="7467600" cy="1143000"/>
          </a:xfrm>
        </p:spPr>
        <p:txBody>
          <a:bodyPr/>
          <a:lstStyle/>
          <a:p>
            <a:pPr algn="ctr"/>
            <a:r>
              <a:rPr lang="en-US" u="sng" dirty="0"/>
              <a:t>ANSWER :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2F7AC-FF26-4C1B-9E6F-688DFA6983B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645" y="1289756"/>
            <a:ext cx="9132709" cy="5565196"/>
          </a:xfrm>
        </p:spPr>
        <p:txBody>
          <a:bodyPr vert="horz" anchor="t"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8 , 1 , 15 , 10 , 6 , 3 , 13 , 12 , 4 , 5 , 11 , 14 , 2 , 7 , 9 , 16 </a:t>
            </a:r>
            <a:endParaRPr lang="en-US" sz="4000"/>
          </a:p>
          <a:p>
            <a:endParaRPr lang="en-US" b="1" dirty="0"/>
          </a:p>
          <a:p>
            <a:pPr marL="0" indent="0">
              <a:buNone/>
            </a:pPr>
            <a:r>
              <a:rPr lang="en-US" sz="9600" b="1" dirty="0"/>
              <a:t>         </a:t>
            </a:r>
            <a:r>
              <a:rPr lang="en-US" sz="9600" b="1" dirty="0">
                <a:solidFill>
                  <a:srgbClr val="000000"/>
                </a:solidFill>
              </a:rPr>
              <a:t> </a:t>
            </a:r>
            <a:r>
              <a:rPr lang="en-US" sz="9600" b="1" dirty="0">
                <a:solidFill>
                  <a:schemeClr val="bg2">
                    <a:lumMod val="75000"/>
                  </a:schemeClr>
                </a:solidFill>
              </a:rPr>
              <a:t>OR </a:t>
            </a:r>
          </a:p>
          <a:p>
            <a:pPr marL="0" indent="0" algn="ctr">
              <a:buNone/>
            </a:pPr>
            <a:r>
              <a:rPr lang="en-US" sz="3500" b="1" dirty="0">
                <a:solidFill>
                  <a:srgbClr val="7030A0"/>
                </a:solidFill>
              </a:rPr>
              <a:t>the reverse</a:t>
            </a:r>
            <a:endParaRPr lang="en-US" sz="3500" dirty="0"/>
          </a:p>
          <a:p>
            <a:endParaRPr lang="en-US" b="1" dirty="0"/>
          </a:p>
          <a:p>
            <a:pPr marL="0" indent="0">
              <a:buNone/>
            </a:pPr>
            <a:r>
              <a:rPr lang="en-US" sz="3900" b="1" dirty="0"/>
              <a:t>16 , 9 , 7 , 2 , 14 , 11 , 5 , 4 , 12 , 13 , 3 , 6 , 10 , 15 , 1 , 8</a:t>
            </a:r>
            <a:r>
              <a:rPr lang="en-US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ign on the side of a road&#10;&#10;Description generated with very high confidence">
            <a:extLst>
              <a:ext uri="{FF2B5EF4-FFF2-40B4-BE49-F238E27FC236}">
                <a16:creationId xmlns:a16="http://schemas.microsoft.com/office/drawing/2014/main" id="{0B7A3918-F4B1-4CDD-8E71-3E4B7C7B2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8324" y="-47371"/>
            <a:ext cx="9736604" cy="69123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FBC764-3283-43B2-A999-4641F8427684}"/>
              </a:ext>
            </a:extLst>
          </p:cNvPr>
          <p:cNvSpPr txBox="1"/>
          <p:nvPr/>
        </p:nvSpPr>
        <p:spPr>
          <a:xfrm>
            <a:off x="-189797" y="403698"/>
            <a:ext cx="51704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solidFill>
                  <a:srgbClr val="7030A0"/>
                </a:solidFill>
              </a:rPr>
              <a:t>BY :</a:t>
            </a:r>
          </a:p>
          <a:p>
            <a:r>
              <a:rPr lang="en-US" b="1" dirty="0">
                <a:solidFill>
                  <a:srgbClr val="7030A0"/>
                </a:solidFill>
              </a:rPr>
              <a:t>     </a:t>
            </a:r>
            <a:r>
              <a:rPr lang="en-US" b="1" u="sng" dirty="0">
                <a:solidFill>
                  <a:srgbClr val="7030A0"/>
                </a:solidFill>
              </a:rPr>
              <a:t>RAMANUJAM CLUB 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BEBD61B-C621-4DA7-AA8F-5D824C43E4B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b="1" dirty="0"/>
              <a:t>Question -4)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438400"/>
            <a:ext cx="7696200" cy="4873752"/>
          </a:xfrm>
        </p:spPr>
        <p:txBody>
          <a:bodyPr/>
          <a:lstStyle/>
          <a:p>
            <a:pPr>
              <a:buNone/>
            </a:pPr>
            <a:r>
              <a:rPr lang="en-US" b="1" dirty="0"/>
              <a:t>You know 2 + 2 comes to the same as 2 x 2. Now find a set of three different whole numbers whose sum is equal to their product when multiplied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48006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CORRECT ANSWER :  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1x2x3 = 6</a:t>
            </a:r>
          </a:p>
          <a:p>
            <a:pPr algn="ctr"/>
            <a:r>
              <a:rPr lang="en-US" b="1" dirty="0"/>
              <a:t>1+2+3 = 6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b="1" dirty="0"/>
              <a:t>Question -5)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96200" cy="4873752"/>
          </a:xfrm>
        </p:spPr>
        <p:txBody>
          <a:bodyPr/>
          <a:lstStyle/>
          <a:p>
            <a:r>
              <a:rPr lang="en-US" b="1" dirty="0"/>
              <a:t>What is the </a:t>
            </a:r>
            <a:r>
              <a:rPr lang="en-US" b="1"/>
              <a:t>smallest natural </a:t>
            </a:r>
            <a:r>
              <a:rPr lang="en-US" b="1" dirty="0"/>
              <a:t>number that is equal to seven times the sum of its digits?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14600" y="43434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CORRECT ANSWER :  21</a:t>
            </a:r>
          </a:p>
        </p:txBody>
      </p:sp>
      <p:pic>
        <p:nvPicPr>
          <p:cNvPr id="21" name="Picture 2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276600"/>
            <a:ext cx="5131551" cy="2767013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467600" cy="4873752"/>
          </a:xfrm>
        </p:spPr>
        <p:txBody>
          <a:bodyPr/>
          <a:lstStyle/>
          <a:p>
            <a:r>
              <a:rPr lang="en-US" dirty="0"/>
              <a:t>An athlete is able to jump FOREVER. However, every time she jumps (Long Jump) she gets a bit more tired, and every jump goes 1/2 as far as her prior jump. Now, for her very first jump, she goes 1/2 of a foot. On her second jump, she goes ¼ of a foot, and so on and so forth. How many jumps does it take for her to travel 1 foot?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1218</TotalTime>
  <Words>1869</Words>
  <Application>Microsoft Office PowerPoint</Application>
  <PresentationFormat>On-screen Show (4:3)</PresentationFormat>
  <Paragraphs>243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Oriel</vt:lpstr>
      <vt:lpstr>MATH  QUIZ</vt:lpstr>
      <vt:lpstr>ROUND -1 </vt:lpstr>
      <vt:lpstr>Question -1)</vt:lpstr>
      <vt:lpstr>Question -2)</vt:lpstr>
      <vt:lpstr>ANSWER :  20  posts !</vt:lpstr>
      <vt:lpstr>Question -3)</vt:lpstr>
      <vt:lpstr>Question -4)</vt:lpstr>
      <vt:lpstr>Question -5)</vt:lpstr>
      <vt:lpstr>QUESTION 6)</vt:lpstr>
      <vt:lpstr>ANSWER : The athlete can never reach 1 foot </vt:lpstr>
      <vt:lpstr>QUESTION 7)</vt:lpstr>
      <vt:lpstr>Question 8)</vt:lpstr>
      <vt:lpstr>QUESTION 9)</vt:lpstr>
      <vt:lpstr> Question 10)</vt:lpstr>
      <vt:lpstr>PowerPoint Presentation</vt:lpstr>
      <vt:lpstr>Question 11)</vt:lpstr>
      <vt:lpstr>ANSWER :</vt:lpstr>
      <vt:lpstr>QUESTION 12)</vt:lpstr>
      <vt:lpstr>ANSWER:</vt:lpstr>
      <vt:lpstr>QUESTION 13)</vt:lpstr>
      <vt:lpstr>Answer:    So the other three questions were 12 x 42, 12 x 84 and 12 x 63</vt:lpstr>
      <vt:lpstr>Question 14)</vt:lpstr>
      <vt:lpstr>QUESTION 15)</vt:lpstr>
      <vt:lpstr>ANSWER :</vt:lpstr>
      <vt:lpstr>QUESTION 16)</vt:lpstr>
      <vt:lpstr>QUESTION 17)</vt:lpstr>
      <vt:lpstr>QUESTION 18)</vt:lpstr>
      <vt:lpstr>ANSWER :</vt:lpstr>
      <vt:lpstr>QUESTION 19)</vt:lpstr>
      <vt:lpstr>ANSWER :  27</vt:lpstr>
      <vt:lpstr>QUESTION 20)</vt:lpstr>
      <vt:lpstr>ANSWER :  15 friends , 43 kichoris</vt:lpstr>
      <vt:lpstr>ROUND -3</vt:lpstr>
      <vt:lpstr>IDENTIFY THE PERSON </vt:lpstr>
      <vt:lpstr>Answer :</vt:lpstr>
      <vt:lpstr>IDENTIFY THE PERSON </vt:lpstr>
      <vt:lpstr>Answer :</vt:lpstr>
      <vt:lpstr>IDENTIFY THE PERSON </vt:lpstr>
      <vt:lpstr>Answer :</vt:lpstr>
      <vt:lpstr>IDENTIFY THE PERSON </vt:lpstr>
      <vt:lpstr>Answer :</vt:lpstr>
      <vt:lpstr>FINALLY …….</vt:lpstr>
      <vt:lpstr>Answer :</vt:lpstr>
      <vt:lpstr>   ROUND -4  History of mathEMATICS</vt:lpstr>
      <vt:lpstr>QUESTION 1)</vt:lpstr>
      <vt:lpstr>QUESTION 2)</vt:lpstr>
      <vt:lpstr>QUESTION 3)</vt:lpstr>
      <vt:lpstr>QUESTION 4)</vt:lpstr>
      <vt:lpstr>QUESTION 5)</vt:lpstr>
      <vt:lpstr>ROUND 5  </vt:lpstr>
      <vt:lpstr>CALCULATE THE FOLLOWING :</vt:lpstr>
      <vt:lpstr>ANSWER :   99930012</vt:lpstr>
      <vt:lpstr>FIND THE ANSWER :</vt:lpstr>
      <vt:lpstr>ANSWER : 160000000000000000</vt:lpstr>
      <vt:lpstr>WHAT NUMBER SHOULD REPLACE THE QUESTION MARK ..</vt:lpstr>
      <vt:lpstr>ANSWER :   17</vt:lpstr>
      <vt:lpstr>There was one lake and a lotus. lotus doubles its size every day. After 30 days it has covered entire lake. How many days it takes to cover half of the lake?</vt:lpstr>
      <vt:lpstr>ANSWER : On 29th day !</vt:lpstr>
      <vt:lpstr>FIND THE MISSING TERM !</vt:lpstr>
      <vt:lpstr>ANSWER : 36</vt:lpstr>
      <vt:lpstr>SPECIAL QUESTION</vt:lpstr>
      <vt:lpstr>ANSWER :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 QUIZ</dc:title>
  <dc:creator>ashwanth kannan</dc:creator>
  <cp:lastModifiedBy>ashwanth kannan</cp:lastModifiedBy>
  <cp:revision>351</cp:revision>
  <dcterms:created xsi:type="dcterms:W3CDTF">2019-10-04T12:22:29Z</dcterms:created>
  <dcterms:modified xsi:type="dcterms:W3CDTF">2019-12-03T11:50:15Z</dcterms:modified>
</cp:coreProperties>
</file>